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995" r:id="rId2"/>
    <p:sldMasterId id="2147484008" r:id="rId3"/>
  </p:sldMasterIdLst>
  <p:notesMasterIdLst>
    <p:notesMasterId r:id="rId20"/>
  </p:notesMasterIdLst>
  <p:handoutMasterIdLst>
    <p:handoutMasterId r:id="rId21"/>
  </p:handoutMasterIdLst>
  <p:sldIdLst>
    <p:sldId id="368" r:id="rId4"/>
    <p:sldId id="261" r:id="rId5"/>
    <p:sldId id="370" r:id="rId6"/>
    <p:sldId id="359" r:id="rId7"/>
    <p:sldId id="276" r:id="rId8"/>
    <p:sldId id="272" r:id="rId9"/>
    <p:sldId id="283" r:id="rId10"/>
    <p:sldId id="360" r:id="rId11"/>
    <p:sldId id="376" r:id="rId12"/>
    <p:sldId id="377" r:id="rId13"/>
    <p:sldId id="378" r:id="rId14"/>
    <p:sldId id="362" r:id="rId15"/>
    <p:sldId id="364" r:id="rId16"/>
    <p:sldId id="363" r:id="rId17"/>
    <p:sldId id="384" r:id="rId18"/>
    <p:sldId id="383" r:id="rId19"/>
  </p:sldIdLst>
  <p:sldSz cx="9144000" cy="6858000" type="screen4x3"/>
  <p:notesSz cx="7099300" cy="10234613"/>
  <p:defaultTextStyle>
    <a:defPPr>
      <a:defRPr lang="en-US"/>
    </a:defPPr>
    <a:lvl1pPr algn="l" defTabSz="1217613"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608013" indent="-150813" algn="l" defTabSz="1217613"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1217613" indent="-303213" algn="l" defTabSz="1217613"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827213" indent="-455613" algn="l" defTabSz="1217613"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2436813" indent="-608013" algn="l" defTabSz="1217613"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3">
          <p15:clr>
            <a:srgbClr val="A4A3A4"/>
          </p15:clr>
        </p15:guide>
        <p15:guide id="2" orient="horz" pos="304">
          <p15:clr>
            <a:srgbClr val="A4A3A4"/>
          </p15:clr>
        </p15:guide>
        <p15:guide id="3" orient="horz" pos="1490">
          <p15:clr>
            <a:srgbClr val="A4A3A4"/>
          </p15:clr>
        </p15:guide>
        <p15:guide id="4" orient="horz" pos="4228">
          <p15:clr>
            <a:srgbClr val="A4A3A4"/>
          </p15:clr>
        </p15:guide>
        <p15:guide id="5" orient="horz" pos="767">
          <p15:clr>
            <a:srgbClr val="A4A3A4"/>
          </p15:clr>
        </p15:guide>
        <p15:guide id="6" orient="horz" pos="3812">
          <p15:clr>
            <a:srgbClr val="A4A3A4"/>
          </p15:clr>
        </p15:guide>
        <p15:guide id="7" orient="horz" pos="2260">
          <p15:clr>
            <a:srgbClr val="A4A3A4"/>
          </p15:clr>
        </p15:guide>
        <p15:guide id="8" orient="horz" pos="1130">
          <p15:clr>
            <a:srgbClr val="A4A3A4"/>
          </p15:clr>
        </p15:guide>
        <p15:guide id="9" pos="2758">
          <p15:clr>
            <a:srgbClr val="A4A3A4"/>
          </p15:clr>
        </p15:guide>
        <p15:guide id="10" pos="125">
          <p15:clr>
            <a:srgbClr val="A4A3A4"/>
          </p15:clr>
        </p15:guide>
        <p15:guide id="11" pos="761">
          <p15:clr>
            <a:srgbClr val="A4A3A4"/>
          </p15:clr>
        </p15:guide>
        <p15:guide id="12" pos="5650">
          <p15:clr>
            <a:srgbClr val="A4A3A4"/>
          </p15:clr>
        </p15:guide>
        <p15:guide id="13" pos="2996">
          <p15:clr>
            <a:srgbClr val="A4A3A4"/>
          </p15:clr>
        </p15:guide>
        <p15:guide id="14" pos="5528">
          <p15:clr>
            <a:srgbClr val="A4A3A4"/>
          </p15:clr>
        </p15:guide>
        <p15:guide id="15" pos="4952">
          <p15:clr>
            <a:srgbClr val="A4A3A4"/>
          </p15:clr>
        </p15:guide>
        <p15:guide id="16" pos="223">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ECFB"/>
    <a:srgbClr val="FFFF99"/>
    <a:srgbClr val="4D7604"/>
    <a:srgbClr val="9CF008"/>
    <a:srgbClr val="68A20A"/>
    <a:srgbClr val="9CF012"/>
    <a:srgbClr val="84CD0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54754" autoAdjust="0"/>
  </p:normalViewPr>
  <p:slideViewPr>
    <p:cSldViewPr snapToGrid="0">
      <p:cViewPr>
        <p:scale>
          <a:sx n="84" d="100"/>
          <a:sy n="84" d="100"/>
        </p:scale>
        <p:origin x="2016" y="-198"/>
      </p:cViewPr>
      <p:guideLst>
        <p:guide orient="horz" pos="123"/>
        <p:guide orient="horz" pos="304"/>
        <p:guide orient="horz" pos="1490"/>
        <p:guide orient="horz" pos="4228"/>
        <p:guide orient="horz" pos="767"/>
        <p:guide orient="horz" pos="3812"/>
        <p:guide orient="horz" pos="2260"/>
        <p:guide orient="horz" pos="1130"/>
        <p:guide pos="2758"/>
        <p:guide pos="125"/>
        <p:guide pos="761"/>
        <p:guide pos="5650"/>
        <p:guide pos="2996"/>
        <p:guide pos="5528"/>
        <p:guide pos="4952"/>
        <p:guide pos="2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89" d="100"/>
          <a:sy n="89" d="100"/>
        </p:scale>
        <p:origin x="3732"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C7585-7C19-483A-AB83-2FA9176F7023}" type="doc">
      <dgm:prSet loTypeId="urn:microsoft.com/office/officeart/2005/8/layout/hProcess11" loCatId="process" qsTypeId="urn:microsoft.com/office/officeart/2005/8/quickstyle/simple1" qsCatId="simple" csTypeId="urn:microsoft.com/office/officeart/2005/8/colors/accent1_2" csCatId="accent1" phldr="1"/>
      <dgm:spPr/>
    </dgm:pt>
    <dgm:pt modelId="{7B68F7C8-1B4A-40BE-8CD0-1C2CC24650BB}">
      <dgm:prSet phldrT="[Texto]" custT="1"/>
      <dgm:spPr>
        <a:effectLst/>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1600" b="1" cap="none" spc="0" dirty="0">
              <a:ln/>
              <a:solidFill>
                <a:schemeClr val="accent3"/>
              </a:solidFill>
              <a:effectLst/>
            </a:rPr>
            <a:t>Moduelo 1 (1998)</a:t>
          </a:r>
        </a:p>
      </dgm:t>
    </dgm:pt>
    <dgm:pt modelId="{25E6FE4A-80FC-49F5-B73F-4763FB8032E7}" type="parTrans" cxnId="{17BC73B3-6FC1-4898-95B6-9AD9B7CD5620}">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1C15178-F7C0-4FF4-82AA-340A143E421F}" type="sibTrans" cxnId="{17BC73B3-6FC1-4898-95B6-9AD9B7CD5620}">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D7762ED-E035-4068-829C-CABFFCEDF595}">
      <dgm:prSet phldrT="[Texto]" custT="1"/>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1800" b="1" cap="none" spc="0" dirty="0">
              <a:ln/>
              <a:solidFill>
                <a:schemeClr val="accent3"/>
              </a:solidFill>
              <a:effectLst/>
            </a:rPr>
            <a:t>Moduelo 2 (2003)</a:t>
          </a:r>
        </a:p>
      </dgm:t>
    </dgm:pt>
    <dgm:pt modelId="{889352A4-55A8-4E6E-B3DC-BF79158F5A26}" type="parTrans" cxnId="{54581996-6ECD-49EA-8D69-D8D8FC0E59CD}">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6FD5536-A4D5-46E7-8463-B7DC3E0E9A4E}" type="sibTrans" cxnId="{54581996-6ECD-49EA-8D69-D8D8FC0E59CD}">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8F6A1FD-CEA9-423A-B1F8-308290D9CB5B}">
      <dgm:prSet phldrT="[Texto]" custT="1"/>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2000" b="1" cap="none" spc="0" dirty="0">
              <a:ln/>
              <a:solidFill>
                <a:schemeClr val="accent3"/>
              </a:solidFill>
              <a:effectLst/>
            </a:rPr>
            <a:t>Moduelo 3 (2004)</a:t>
          </a:r>
        </a:p>
      </dgm:t>
    </dgm:pt>
    <dgm:pt modelId="{C61A917A-E0B5-403C-AF9A-8D382E5B9DCC}" type="parTrans" cxnId="{285988AD-0D03-49E5-B329-7E97D41E8900}">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92C2217-4842-44A7-8C69-FD4AC592BE0E}" type="sibTrans" cxnId="{285988AD-0D03-49E5-B329-7E97D41E8900}">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6F5E0DD-C2F9-4B1C-A5DE-8BEFB2146A22}">
      <dgm:prSet phldrT="[Texto]"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Moduelo 4 (2008)</a:t>
          </a:r>
        </a:p>
      </dgm:t>
    </dgm:pt>
    <dgm:pt modelId="{E8B5357C-D9B4-45CE-9439-04DA78A7C149}" type="parTrans" cxnId="{BC21D208-A13C-4718-BD13-9EA5A3A441F8}">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2B53F2F-EEAB-4910-9293-EB7872BC04DB}" type="sibTrans" cxnId="{BC21D208-A13C-4718-BD13-9EA5A3A441F8}">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s-E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A90203B-4147-40B1-B0DB-A299F292C91F}" type="pres">
      <dgm:prSet presAssocID="{B12C7585-7C19-483A-AB83-2FA9176F7023}" presName="Name0" presStyleCnt="0">
        <dgm:presLayoutVars>
          <dgm:dir/>
          <dgm:resizeHandles val="exact"/>
        </dgm:presLayoutVars>
      </dgm:prSet>
      <dgm:spPr/>
    </dgm:pt>
    <dgm:pt modelId="{1C789CBE-15A9-428D-A2CD-2648450F9903}" type="pres">
      <dgm:prSet presAssocID="{B12C7585-7C19-483A-AB83-2FA9176F7023}" presName="arrow" presStyleLbl="bgShp" presStyleIdx="0" presStyleCnt="1">
        <dgm:style>
          <a:lnRef idx="0">
            <a:schemeClr val="accent6"/>
          </a:lnRef>
          <a:fillRef idx="3">
            <a:schemeClr val="accent6"/>
          </a:fillRef>
          <a:effectRef idx="3">
            <a:schemeClr val="accent6"/>
          </a:effectRef>
          <a:fontRef idx="minor">
            <a:schemeClr val="lt1"/>
          </a:fontRef>
        </dgm:style>
      </dgm:prSet>
      <dgm:spPr/>
    </dgm:pt>
    <dgm:pt modelId="{C2134AFC-78B0-486A-B459-38F32DDC82E3}" type="pres">
      <dgm:prSet presAssocID="{B12C7585-7C19-483A-AB83-2FA9176F7023}" presName="points" presStyleCnt="0"/>
      <dgm:spPr/>
    </dgm:pt>
    <dgm:pt modelId="{4C1EADCF-7212-458E-B60F-119B49A38AD1}" type="pres">
      <dgm:prSet presAssocID="{7B68F7C8-1B4A-40BE-8CD0-1C2CC24650BB}" presName="compositeA" presStyleCnt="0"/>
      <dgm:spPr/>
    </dgm:pt>
    <dgm:pt modelId="{3E5BBAC1-0C3B-4A98-A417-219B9FFA859B}" type="pres">
      <dgm:prSet presAssocID="{7B68F7C8-1B4A-40BE-8CD0-1C2CC24650BB}" presName="textA" presStyleLbl="revTx" presStyleIdx="0" presStyleCnt="4" custScaleX="192590" custLinFactNeighborX="-15681">
        <dgm:presLayoutVars>
          <dgm:bulletEnabled val="1"/>
        </dgm:presLayoutVars>
      </dgm:prSet>
      <dgm:spPr/>
    </dgm:pt>
    <dgm:pt modelId="{3B8C0E46-5341-4634-807D-0103F41E08B2}" type="pres">
      <dgm:prSet presAssocID="{7B68F7C8-1B4A-40BE-8CD0-1C2CC24650BB}" presName="circleA" presStyleLbl="node1" presStyleIdx="0" presStyleCnt="4" custLinFactNeighborX="-18773">
        <dgm:style>
          <a:lnRef idx="0">
            <a:schemeClr val="accent4"/>
          </a:lnRef>
          <a:fillRef idx="3">
            <a:schemeClr val="accent4"/>
          </a:fillRef>
          <a:effectRef idx="3">
            <a:schemeClr val="accent4"/>
          </a:effectRef>
          <a:fontRef idx="minor">
            <a:schemeClr val="lt1"/>
          </a:fontRef>
        </dgm:style>
      </dgm:prSet>
      <dgm:spPr/>
    </dgm:pt>
    <dgm:pt modelId="{566AC52A-111A-4DB6-BCFB-8DDC2D3CF710}" type="pres">
      <dgm:prSet presAssocID="{7B68F7C8-1B4A-40BE-8CD0-1C2CC24650BB}" presName="spaceA" presStyleCnt="0"/>
      <dgm:spPr/>
    </dgm:pt>
    <dgm:pt modelId="{5A10DBCA-2913-4864-B6FB-2E683CABCA06}" type="pres">
      <dgm:prSet presAssocID="{E1C15178-F7C0-4FF4-82AA-340A143E421F}" presName="space" presStyleCnt="0"/>
      <dgm:spPr/>
    </dgm:pt>
    <dgm:pt modelId="{AF51CB4E-3991-4A6C-9524-C27923BB3839}" type="pres">
      <dgm:prSet presAssocID="{9D7762ED-E035-4068-829C-CABFFCEDF595}" presName="compositeB" presStyleCnt="0"/>
      <dgm:spPr/>
    </dgm:pt>
    <dgm:pt modelId="{EEB12695-09BF-4ACC-BB2E-16CA5013671D}" type="pres">
      <dgm:prSet presAssocID="{9D7762ED-E035-4068-829C-CABFFCEDF595}" presName="textB" presStyleLbl="revTx" presStyleIdx="1" presStyleCnt="4" custScaleX="199314" custLinFactX="57302" custLinFactNeighborX="100000" custLinFactNeighborY="-2816">
        <dgm:presLayoutVars>
          <dgm:bulletEnabled val="1"/>
        </dgm:presLayoutVars>
      </dgm:prSet>
      <dgm:spPr/>
    </dgm:pt>
    <dgm:pt modelId="{81E6B91C-0AFD-4868-8724-185BBE29DAD0}" type="pres">
      <dgm:prSet presAssocID="{9D7762ED-E035-4068-829C-CABFFCEDF595}" presName="circleB" presStyleLbl="node1" presStyleIdx="1" presStyleCnt="4" custLinFactX="206884" custLinFactNeighborX="300000" custLinFactNeighborY="7510">
        <dgm:style>
          <a:lnRef idx="0">
            <a:schemeClr val="accent4"/>
          </a:lnRef>
          <a:fillRef idx="3">
            <a:schemeClr val="accent4"/>
          </a:fillRef>
          <a:effectRef idx="3">
            <a:schemeClr val="accent4"/>
          </a:effectRef>
          <a:fontRef idx="minor">
            <a:schemeClr val="lt1"/>
          </a:fontRef>
        </dgm:style>
      </dgm:prSet>
      <dgm:spPr/>
    </dgm:pt>
    <dgm:pt modelId="{A44F42E3-2B17-4482-8351-66E1240E58B4}" type="pres">
      <dgm:prSet presAssocID="{9D7762ED-E035-4068-829C-CABFFCEDF595}" presName="spaceB" presStyleCnt="0"/>
      <dgm:spPr/>
    </dgm:pt>
    <dgm:pt modelId="{ADB24968-3A37-4A5B-A61C-16F9DE5DC61D}" type="pres">
      <dgm:prSet presAssocID="{B6FD5536-A4D5-46E7-8463-B7DC3E0E9A4E}" presName="space" presStyleCnt="0"/>
      <dgm:spPr/>
    </dgm:pt>
    <dgm:pt modelId="{F63F90C1-0C3B-4E31-822B-F6ECCBF29060}" type="pres">
      <dgm:prSet presAssocID="{28F6A1FD-CEA9-423A-B1F8-308290D9CB5B}" presName="compositeA" presStyleCnt="0"/>
      <dgm:spPr/>
    </dgm:pt>
    <dgm:pt modelId="{0633D8ED-D2CA-47A1-B01E-830356A60267}" type="pres">
      <dgm:prSet presAssocID="{28F6A1FD-CEA9-423A-B1F8-308290D9CB5B}" presName="textA" presStyleLbl="revTx" presStyleIdx="2" presStyleCnt="4" custScaleX="234830" custLinFactNeighborX="31577" custLinFactNeighborY="939">
        <dgm:presLayoutVars>
          <dgm:bulletEnabled val="1"/>
        </dgm:presLayoutVars>
      </dgm:prSet>
      <dgm:spPr/>
    </dgm:pt>
    <dgm:pt modelId="{6B255F26-1F2F-414F-9D9C-615C87865D37}" type="pres">
      <dgm:prSet presAssocID="{28F6A1FD-CEA9-423A-B1F8-308290D9CB5B}" presName="circleA" presStyleLbl="node1" presStyleIdx="2" presStyleCnt="4" custLinFactNeighborX="86358" custLinFactNeighborY="3755">
        <dgm:style>
          <a:lnRef idx="0">
            <a:schemeClr val="accent4"/>
          </a:lnRef>
          <a:fillRef idx="3">
            <a:schemeClr val="accent4"/>
          </a:fillRef>
          <a:effectRef idx="3">
            <a:schemeClr val="accent4"/>
          </a:effectRef>
          <a:fontRef idx="minor">
            <a:schemeClr val="lt1"/>
          </a:fontRef>
        </dgm:style>
      </dgm:prSet>
      <dgm:spPr/>
    </dgm:pt>
    <dgm:pt modelId="{99D8876F-EBF3-4BC5-838F-307C4924BA4C}" type="pres">
      <dgm:prSet presAssocID="{28F6A1FD-CEA9-423A-B1F8-308290D9CB5B}" presName="spaceA" presStyleCnt="0"/>
      <dgm:spPr/>
    </dgm:pt>
    <dgm:pt modelId="{32002E10-ABEA-4215-896A-51608F78E902}" type="pres">
      <dgm:prSet presAssocID="{492C2217-4842-44A7-8C69-FD4AC592BE0E}" presName="space" presStyleCnt="0"/>
      <dgm:spPr/>
    </dgm:pt>
    <dgm:pt modelId="{A24D666A-F7A8-486D-84E0-BF6D432500C4}" type="pres">
      <dgm:prSet presAssocID="{36F5E0DD-C2F9-4B1C-A5DE-8BEFB2146A22}" presName="compositeB" presStyleCnt="0"/>
      <dgm:spPr/>
    </dgm:pt>
    <dgm:pt modelId="{A47582D9-2B4C-4935-A434-73B7224C3F21}" type="pres">
      <dgm:prSet presAssocID="{36F5E0DD-C2F9-4B1C-A5DE-8BEFB2146A22}" presName="textB" presStyleLbl="revTx" presStyleIdx="3" presStyleCnt="4" custScaleX="280329" custLinFactNeighborX="57913" custLinFactNeighborY="-8449">
        <dgm:presLayoutVars>
          <dgm:bulletEnabled val="1"/>
        </dgm:presLayoutVars>
      </dgm:prSet>
      <dgm:spPr/>
    </dgm:pt>
    <dgm:pt modelId="{30DA4CEF-6CE1-4C3F-8200-62B463B4A798}" type="pres">
      <dgm:prSet presAssocID="{36F5E0DD-C2F9-4B1C-A5DE-8BEFB2146A22}" presName="circleB" presStyleLbl="node1" presStyleIdx="3" presStyleCnt="4" custLinFactX="65207" custLinFactNeighborX="100000">
        <dgm:style>
          <a:lnRef idx="0">
            <a:schemeClr val="accent6"/>
          </a:lnRef>
          <a:fillRef idx="3">
            <a:schemeClr val="accent6"/>
          </a:fillRef>
          <a:effectRef idx="3">
            <a:schemeClr val="accent6"/>
          </a:effectRef>
          <a:fontRef idx="minor">
            <a:schemeClr val="lt1"/>
          </a:fontRef>
        </dgm:style>
      </dgm:prSet>
      <dgm:spPr/>
    </dgm:pt>
    <dgm:pt modelId="{C49F92D8-6C44-4C62-B120-F08E25148499}" type="pres">
      <dgm:prSet presAssocID="{36F5E0DD-C2F9-4B1C-A5DE-8BEFB2146A22}" presName="spaceB" presStyleCnt="0"/>
      <dgm:spPr/>
    </dgm:pt>
  </dgm:ptLst>
  <dgm:cxnLst>
    <dgm:cxn modelId="{17BC73B3-6FC1-4898-95B6-9AD9B7CD5620}" srcId="{B12C7585-7C19-483A-AB83-2FA9176F7023}" destId="{7B68F7C8-1B4A-40BE-8CD0-1C2CC24650BB}" srcOrd="0" destOrd="0" parTransId="{25E6FE4A-80FC-49F5-B73F-4763FB8032E7}" sibTransId="{E1C15178-F7C0-4FF4-82AA-340A143E421F}"/>
    <dgm:cxn modelId="{49D9ACBF-54A7-4E7F-A48F-A3AE10C17D7C}" type="presOf" srcId="{9D7762ED-E035-4068-829C-CABFFCEDF595}" destId="{EEB12695-09BF-4ACC-BB2E-16CA5013671D}" srcOrd="0" destOrd="0" presId="urn:microsoft.com/office/officeart/2005/8/layout/hProcess11"/>
    <dgm:cxn modelId="{0314748A-84F1-4697-A8E9-9020613C50FC}" type="presOf" srcId="{28F6A1FD-CEA9-423A-B1F8-308290D9CB5B}" destId="{0633D8ED-D2CA-47A1-B01E-830356A60267}" srcOrd="0" destOrd="0" presId="urn:microsoft.com/office/officeart/2005/8/layout/hProcess11"/>
    <dgm:cxn modelId="{C8274C6A-3212-418B-9E14-6E659DF4C836}" type="presOf" srcId="{7B68F7C8-1B4A-40BE-8CD0-1C2CC24650BB}" destId="{3E5BBAC1-0C3B-4A98-A417-219B9FFA859B}" srcOrd="0" destOrd="0" presId="urn:microsoft.com/office/officeart/2005/8/layout/hProcess11"/>
    <dgm:cxn modelId="{BC21D208-A13C-4718-BD13-9EA5A3A441F8}" srcId="{B12C7585-7C19-483A-AB83-2FA9176F7023}" destId="{36F5E0DD-C2F9-4B1C-A5DE-8BEFB2146A22}" srcOrd="3" destOrd="0" parTransId="{E8B5357C-D9B4-45CE-9439-04DA78A7C149}" sibTransId="{72B53F2F-EEAB-4910-9293-EB7872BC04DB}"/>
    <dgm:cxn modelId="{285988AD-0D03-49E5-B329-7E97D41E8900}" srcId="{B12C7585-7C19-483A-AB83-2FA9176F7023}" destId="{28F6A1FD-CEA9-423A-B1F8-308290D9CB5B}" srcOrd="2" destOrd="0" parTransId="{C61A917A-E0B5-403C-AF9A-8D382E5B9DCC}" sibTransId="{492C2217-4842-44A7-8C69-FD4AC592BE0E}"/>
    <dgm:cxn modelId="{2EE73C48-5087-4748-B56E-6AED8D050DDC}" type="presOf" srcId="{B12C7585-7C19-483A-AB83-2FA9176F7023}" destId="{FA90203B-4147-40B1-B0DB-A299F292C91F}" srcOrd="0" destOrd="0" presId="urn:microsoft.com/office/officeart/2005/8/layout/hProcess11"/>
    <dgm:cxn modelId="{794CD433-2CEC-4D1B-B96F-54F1D4768A31}" type="presOf" srcId="{36F5E0DD-C2F9-4B1C-A5DE-8BEFB2146A22}" destId="{A47582D9-2B4C-4935-A434-73B7224C3F21}" srcOrd="0" destOrd="0" presId="urn:microsoft.com/office/officeart/2005/8/layout/hProcess11"/>
    <dgm:cxn modelId="{54581996-6ECD-49EA-8D69-D8D8FC0E59CD}" srcId="{B12C7585-7C19-483A-AB83-2FA9176F7023}" destId="{9D7762ED-E035-4068-829C-CABFFCEDF595}" srcOrd="1" destOrd="0" parTransId="{889352A4-55A8-4E6E-B3DC-BF79158F5A26}" sibTransId="{B6FD5536-A4D5-46E7-8463-B7DC3E0E9A4E}"/>
    <dgm:cxn modelId="{B0B097DB-0926-4D0D-8E0D-32DBBDE20C0E}" type="presParOf" srcId="{FA90203B-4147-40B1-B0DB-A299F292C91F}" destId="{1C789CBE-15A9-428D-A2CD-2648450F9903}" srcOrd="0" destOrd="0" presId="urn:microsoft.com/office/officeart/2005/8/layout/hProcess11"/>
    <dgm:cxn modelId="{3465CE40-5903-4906-97DA-DAF304FD02B7}" type="presParOf" srcId="{FA90203B-4147-40B1-B0DB-A299F292C91F}" destId="{C2134AFC-78B0-486A-B459-38F32DDC82E3}" srcOrd="1" destOrd="0" presId="urn:microsoft.com/office/officeart/2005/8/layout/hProcess11"/>
    <dgm:cxn modelId="{6F7CBE06-B8CC-4457-9C74-5EDFF9C399B2}" type="presParOf" srcId="{C2134AFC-78B0-486A-B459-38F32DDC82E3}" destId="{4C1EADCF-7212-458E-B60F-119B49A38AD1}" srcOrd="0" destOrd="0" presId="urn:microsoft.com/office/officeart/2005/8/layout/hProcess11"/>
    <dgm:cxn modelId="{574451CF-5BF0-4130-A84B-165536787E9A}" type="presParOf" srcId="{4C1EADCF-7212-458E-B60F-119B49A38AD1}" destId="{3E5BBAC1-0C3B-4A98-A417-219B9FFA859B}" srcOrd="0" destOrd="0" presId="urn:microsoft.com/office/officeart/2005/8/layout/hProcess11"/>
    <dgm:cxn modelId="{109ADDBF-BF78-4734-882D-DD079A82E48C}" type="presParOf" srcId="{4C1EADCF-7212-458E-B60F-119B49A38AD1}" destId="{3B8C0E46-5341-4634-807D-0103F41E08B2}" srcOrd="1" destOrd="0" presId="urn:microsoft.com/office/officeart/2005/8/layout/hProcess11"/>
    <dgm:cxn modelId="{04D0E3C3-7134-4787-8A54-6C12DE61E4EC}" type="presParOf" srcId="{4C1EADCF-7212-458E-B60F-119B49A38AD1}" destId="{566AC52A-111A-4DB6-BCFB-8DDC2D3CF710}" srcOrd="2" destOrd="0" presId="urn:microsoft.com/office/officeart/2005/8/layout/hProcess11"/>
    <dgm:cxn modelId="{BC0B5BCC-CE0A-4707-A9BF-814A695DC8A7}" type="presParOf" srcId="{C2134AFC-78B0-486A-B459-38F32DDC82E3}" destId="{5A10DBCA-2913-4864-B6FB-2E683CABCA06}" srcOrd="1" destOrd="0" presId="urn:microsoft.com/office/officeart/2005/8/layout/hProcess11"/>
    <dgm:cxn modelId="{458AA760-05A9-4CAE-A050-327BBBC9FB69}" type="presParOf" srcId="{C2134AFC-78B0-486A-B459-38F32DDC82E3}" destId="{AF51CB4E-3991-4A6C-9524-C27923BB3839}" srcOrd="2" destOrd="0" presId="urn:microsoft.com/office/officeart/2005/8/layout/hProcess11"/>
    <dgm:cxn modelId="{6DD4D8E4-0FC0-4DD6-BAD0-DCAEDBBB352E}" type="presParOf" srcId="{AF51CB4E-3991-4A6C-9524-C27923BB3839}" destId="{EEB12695-09BF-4ACC-BB2E-16CA5013671D}" srcOrd="0" destOrd="0" presId="urn:microsoft.com/office/officeart/2005/8/layout/hProcess11"/>
    <dgm:cxn modelId="{7F34541C-BE6A-412D-9455-3472A781BAB3}" type="presParOf" srcId="{AF51CB4E-3991-4A6C-9524-C27923BB3839}" destId="{81E6B91C-0AFD-4868-8724-185BBE29DAD0}" srcOrd="1" destOrd="0" presId="urn:microsoft.com/office/officeart/2005/8/layout/hProcess11"/>
    <dgm:cxn modelId="{3E965574-C6F4-462E-8A2C-08E45440DD5D}" type="presParOf" srcId="{AF51CB4E-3991-4A6C-9524-C27923BB3839}" destId="{A44F42E3-2B17-4482-8351-66E1240E58B4}" srcOrd="2" destOrd="0" presId="urn:microsoft.com/office/officeart/2005/8/layout/hProcess11"/>
    <dgm:cxn modelId="{AC798329-3E7C-4A84-840E-8F214E34DD6F}" type="presParOf" srcId="{C2134AFC-78B0-486A-B459-38F32DDC82E3}" destId="{ADB24968-3A37-4A5B-A61C-16F9DE5DC61D}" srcOrd="3" destOrd="0" presId="urn:microsoft.com/office/officeart/2005/8/layout/hProcess11"/>
    <dgm:cxn modelId="{63E8DAF3-7439-4E42-95C2-F41195C3E47A}" type="presParOf" srcId="{C2134AFC-78B0-486A-B459-38F32DDC82E3}" destId="{F63F90C1-0C3B-4E31-822B-F6ECCBF29060}" srcOrd="4" destOrd="0" presId="urn:microsoft.com/office/officeart/2005/8/layout/hProcess11"/>
    <dgm:cxn modelId="{55D4D304-F566-4722-BDE4-C51B9999DC3A}" type="presParOf" srcId="{F63F90C1-0C3B-4E31-822B-F6ECCBF29060}" destId="{0633D8ED-D2CA-47A1-B01E-830356A60267}" srcOrd="0" destOrd="0" presId="urn:microsoft.com/office/officeart/2005/8/layout/hProcess11"/>
    <dgm:cxn modelId="{A365415B-F0E8-40A1-BF3C-588EB1D10B7E}" type="presParOf" srcId="{F63F90C1-0C3B-4E31-822B-F6ECCBF29060}" destId="{6B255F26-1F2F-414F-9D9C-615C87865D37}" srcOrd="1" destOrd="0" presId="urn:microsoft.com/office/officeart/2005/8/layout/hProcess11"/>
    <dgm:cxn modelId="{9DB75A54-E5C8-457F-BB1B-5F9055F3FA84}" type="presParOf" srcId="{F63F90C1-0C3B-4E31-822B-F6ECCBF29060}" destId="{99D8876F-EBF3-4BC5-838F-307C4924BA4C}" srcOrd="2" destOrd="0" presId="urn:microsoft.com/office/officeart/2005/8/layout/hProcess11"/>
    <dgm:cxn modelId="{D72DEA81-F611-4796-BF3E-F4A4CA72C9C8}" type="presParOf" srcId="{C2134AFC-78B0-486A-B459-38F32DDC82E3}" destId="{32002E10-ABEA-4215-896A-51608F78E902}" srcOrd="5" destOrd="0" presId="urn:microsoft.com/office/officeart/2005/8/layout/hProcess11"/>
    <dgm:cxn modelId="{2001C356-E605-4C9D-A88D-D84F78088347}" type="presParOf" srcId="{C2134AFC-78B0-486A-B459-38F32DDC82E3}" destId="{A24D666A-F7A8-486D-84E0-BF6D432500C4}" srcOrd="6" destOrd="0" presId="urn:microsoft.com/office/officeart/2005/8/layout/hProcess11"/>
    <dgm:cxn modelId="{4A93E188-1FC5-447B-BA37-50EA7B012B63}" type="presParOf" srcId="{A24D666A-F7A8-486D-84E0-BF6D432500C4}" destId="{A47582D9-2B4C-4935-A434-73B7224C3F21}" srcOrd="0" destOrd="0" presId="urn:microsoft.com/office/officeart/2005/8/layout/hProcess11"/>
    <dgm:cxn modelId="{5030FBE6-FFEC-49E6-AD5F-DE235698EC12}" type="presParOf" srcId="{A24D666A-F7A8-486D-84E0-BF6D432500C4}" destId="{30DA4CEF-6CE1-4C3F-8200-62B463B4A798}" srcOrd="1" destOrd="0" presId="urn:microsoft.com/office/officeart/2005/8/layout/hProcess11"/>
    <dgm:cxn modelId="{F4F3AC50-E840-48B7-BF85-C057FCED20B1}" type="presParOf" srcId="{A24D666A-F7A8-486D-84E0-BF6D432500C4}" destId="{C49F92D8-6C44-4C62-B120-F08E2514849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9CBE-15A9-428D-A2CD-2648450F9903}">
      <dsp:nvSpPr>
        <dsp:cNvPr id="0" name=""/>
        <dsp:cNvSpPr/>
      </dsp:nvSpPr>
      <dsp:spPr>
        <a:xfrm>
          <a:off x="0" y="761047"/>
          <a:ext cx="8172450" cy="1014730"/>
        </a:xfrm>
        <a:prstGeom prst="notchedRightArrow">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3E5BBAC1-0C3B-4A98-A417-219B9FFA859B}">
      <dsp:nvSpPr>
        <dsp:cNvPr id="0" name=""/>
        <dsp:cNvSpPr/>
      </dsp:nvSpPr>
      <dsp:spPr>
        <a:xfrm>
          <a:off x="0" y="0"/>
          <a:ext cx="1535506" cy="101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0" indent="0" algn="ctr" defTabSz="711200">
            <a:lnSpc>
              <a:spcPct val="90000"/>
            </a:lnSpc>
            <a:spcBef>
              <a:spcPct val="0"/>
            </a:spcBef>
            <a:spcAft>
              <a:spcPct val="35000"/>
            </a:spcAft>
            <a:buNone/>
          </a:pPr>
          <a:r>
            <a:rPr lang="es-ES" sz="1600" b="1" kern="1200" cap="none" spc="0" dirty="0">
              <a:ln/>
              <a:solidFill>
                <a:schemeClr val="accent3"/>
              </a:solidFill>
              <a:effectLst/>
            </a:rPr>
            <a:t>Moduelo 1 (1998)</a:t>
          </a:r>
        </a:p>
      </dsp:txBody>
      <dsp:txXfrm>
        <a:off x="0" y="0"/>
        <a:ext cx="1535506" cy="1014730"/>
      </dsp:txXfrm>
    </dsp:sp>
    <dsp:sp modelId="{3B8C0E46-5341-4634-807D-0103F41E08B2}">
      <dsp:nvSpPr>
        <dsp:cNvPr id="0" name=""/>
        <dsp:cNvSpPr/>
      </dsp:nvSpPr>
      <dsp:spPr>
        <a:xfrm>
          <a:off x="595119" y="1141571"/>
          <a:ext cx="253682" cy="253682"/>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EEB12695-09BF-4ACC-BB2E-16CA5013671D}">
      <dsp:nvSpPr>
        <dsp:cNvPr id="0" name=""/>
        <dsp:cNvSpPr/>
      </dsp:nvSpPr>
      <dsp:spPr>
        <a:xfrm>
          <a:off x="2831359" y="1493520"/>
          <a:ext cx="1589116" cy="101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0" indent="0" algn="ctr" defTabSz="800100">
            <a:lnSpc>
              <a:spcPct val="90000"/>
            </a:lnSpc>
            <a:spcBef>
              <a:spcPct val="0"/>
            </a:spcBef>
            <a:spcAft>
              <a:spcPct val="35000"/>
            </a:spcAft>
            <a:buNone/>
          </a:pPr>
          <a:r>
            <a:rPr lang="es-ES" sz="1800" b="1" kern="1200" cap="none" spc="0" dirty="0">
              <a:ln/>
              <a:solidFill>
                <a:schemeClr val="accent3"/>
              </a:solidFill>
              <a:effectLst/>
            </a:rPr>
            <a:t>Moduelo 2 (2003)</a:t>
          </a:r>
        </a:p>
      </dsp:txBody>
      <dsp:txXfrm>
        <a:off x="2831359" y="1493520"/>
        <a:ext cx="1589116" cy="1014730"/>
      </dsp:txXfrm>
    </dsp:sp>
    <dsp:sp modelId="{81E6B91C-0AFD-4868-8724-185BBE29DAD0}">
      <dsp:nvSpPr>
        <dsp:cNvPr id="0" name=""/>
        <dsp:cNvSpPr/>
      </dsp:nvSpPr>
      <dsp:spPr>
        <a:xfrm>
          <a:off x="3530795" y="1160622"/>
          <a:ext cx="253682" cy="253682"/>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0633D8ED-D2CA-47A1-B01E-830356A60267}">
      <dsp:nvSpPr>
        <dsp:cNvPr id="0" name=""/>
        <dsp:cNvSpPr/>
      </dsp:nvSpPr>
      <dsp:spPr>
        <a:xfrm>
          <a:off x="3457944" y="9528"/>
          <a:ext cx="1872282" cy="101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0" indent="0" algn="ctr" defTabSz="889000">
            <a:lnSpc>
              <a:spcPct val="90000"/>
            </a:lnSpc>
            <a:spcBef>
              <a:spcPct val="0"/>
            </a:spcBef>
            <a:spcAft>
              <a:spcPct val="35000"/>
            </a:spcAft>
            <a:buNone/>
          </a:pPr>
          <a:r>
            <a:rPr lang="es-ES" sz="2000" b="1" kern="1200" cap="none" spc="0" dirty="0">
              <a:ln/>
              <a:solidFill>
                <a:schemeClr val="accent3"/>
              </a:solidFill>
              <a:effectLst/>
            </a:rPr>
            <a:t>Moduelo 3 (2004)</a:t>
          </a:r>
        </a:p>
      </dsp:txBody>
      <dsp:txXfrm>
        <a:off x="3457944" y="9528"/>
        <a:ext cx="1872282" cy="1014730"/>
      </dsp:txXfrm>
    </dsp:sp>
    <dsp:sp modelId="{6B255F26-1F2F-414F-9D9C-615C87865D37}">
      <dsp:nvSpPr>
        <dsp:cNvPr id="0" name=""/>
        <dsp:cNvSpPr/>
      </dsp:nvSpPr>
      <dsp:spPr>
        <a:xfrm>
          <a:off x="4234558" y="1151097"/>
          <a:ext cx="253682" cy="253682"/>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A47582D9-2B4C-4935-A434-73B7224C3F21}">
      <dsp:nvSpPr>
        <dsp:cNvPr id="0" name=""/>
        <dsp:cNvSpPr/>
      </dsp:nvSpPr>
      <dsp:spPr>
        <a:xfrm>
          <a:off x="5580066" y="1436360"/>
          <a:ext cx="2235042" cy="101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066800">
            <a:lnSpc>
              <a:spcPct val="90000"/>
            </a:lnSpc>
            <a:spcBef>
              <a:spcPct val="0"/>
            </a:spcBef>
            <a:spcAft>
              <a:spcPct val="35000"/>
            </a:spcAft>
            <a:buNone/>
          </a:pPr>
          <a:r>
            <a:rPr lang="es-ES" sz="2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Moduelo 4 (2008)</a:t>
          </a:r>
        </a:p>
      </dsp:txBody>
      <dsp:txXfrm>
        <a:off x="5580066" y="1436360"/>
        <a:ext cx="2235042" cy="1014730"/>
      </dsp:txXfrm>
    </dsp:sp>
    <dsp:sp modelId="{30DA4CEF-6CE1-4C3F-8200-62B463B4A798}">
      <dsp:nvSpPr>
        <dsp:cNvPr id="0" name=""/>
        <dsp:cNvSpPr/>
      </dsp:nvSpPr>
      <dsp:spPr>
        <a:xfrm>
          <a:off x="6528111" y="1141571"/>
          <a:ext cx="253682" cy="25368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1319213">
              <a:defRPr sz="1300">
                <a:latin typeface="Calibri" panose="020F0502020204030204" pitchFamily="34" charset="0"/>
              </a:defRPr>
            </a:lvl1pPr>
          </a:lstStyle>
          <a:p>
            <a:endParaRPr lang="es-ES" altLang="es-ES"/>
          </a:p>
        </p:txBody>
      </p:sp>
      <p:sp>
        <p:nvSpPr>
          <p:cNvPr id="3" name="Date Placeholder 2"/>
          <p:cNvSpPr>
            <a:spLocks noGrp="1"/>
          </p:cNvSpPr>
          <p:nvPr>
            <p:ph type="dt" sz="quarter"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1319213">
              <a:defRPr sz="1300">
                <a:latin typeface="Calibri" panose="020F0502020204030204" pitchFamily="34" charset="0"/>
              </a:defRPr>
            </a:lvl1pPr>
          </a:lstStyle>
          <a:p>
            <a:fld id="{A16EC833-168C-46A4-875B-E60FC932E9EF}" type="datetimeFigureOut">
              <a:rPr lang="en-US" altLang="es-ES"/>
              <a:pPr/>
              <a:t>11/27/2016</a:t>
            </a:fld>
            <a:endParaRPr lang="en-US" altLang="es-ES"/>
          </a:p>
        </p:txBody>
      </p:sp>
      <p:sp>
        <p:nvSpPr>
          <p:cNvPr id="4" name="Footer Placeholder 3"/>
          <p:cNvSpPr>
            <a:spLocks noGrp="1"/>
          </p:cNvSpPr>
          <p:nvPr>
            <p:ph type="ftr" sz="quarter" idx="2"/>
          </p:nvPr>
        </p:nvSpPr>
        <p:spPr bwMode="auto">
          <a:xfrm>
            <a:off x="0" y="9721850"/>
            <a:ext cx="64674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1319213">
              <a:defRPr sz="500">
                <a:solidFill>
                  <a:srgbClr val="000000"/>
                </a:solidFill>
                <a:latin typeface="Calibri" panose="020F0502020204030204" pitchFamily="34" charset="0"/>
              </a:defRPr>
            </a:lvl1pPr>
          </a:lstStyle>
          <a:p>
            <a:r>
              <a:rPr lang="en-US" altLang="es-ES"/>
              <a:t>© 2007 Microsoft Corporation. All rights reserved. Microsoft, Windows, Windows Vista and other product names are or may be registered trademarks and/or trademarks in the U.S. and/or other countries.</a:t>
            </a:r>
          </a:p>
          <a:p>
            <a:r>
              <a:rPr lang="en-US" altLang="es-E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s-ES"/>
            </a:br>
            <a:r>
              <a:rPr lang="en-US" altLang="es-ES"/>
              <a:t>MICROSOFT MAKES NO WARRANTIES, EXPRESS, IMPLIED OR STATUTORY, AS TO THE INFORMATION IN THIS PRESENTATION.</a:t>
            </a:r>
          </a:p>
        </p:txBody>
      </p:sp>
      <p:sp>
        <p:nvSpPr>
          <p:cNvPr id="5" name="Slide Number Placeholder 4"/>
          <p:cNvSpPr>
            <a:spLocks noGrp="1"/>
          </p:cNvSpPr>
          <p:nvPr>
            <p:ph type="sldNum" sz="quarter" idx="3"/>
          </p:nvPr>
        </p:nvSpPr>
        <p:spPr bwMode="auto">
          <a:xfrm>
            <a:off x="6467475" y="9721850"/>
            <a:ext cx="630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1319213">
              <a:defRPr sz="1300">
                <a:latin typeface="Calibri" panose="020F0502020204030204" pitchFamily="34" charset="0"/>
              </a:defRPr>
            </a:lvl1pPr>
          </a:lstStyle>
          <a:p>
            <a:fld id="{235DA864-844D-46E1-92B5-98149968557A}" type="slidenum">
              <a:rPr lang="en-US" altLang="es-ES"/>
              <a:pPr/>
              <a:t>‹Nº›</a:t>
            </a:fld>
            <a:endParaRPr lang="en-US"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1319213">
              <a:defRPr sz="1300">
                <a:latin typeface="Calibri" panose="020F0502020204030204" pitchFamily="34" charset="0"/>
              </a:defRPr>
            </a:lvl1pPr>
          </a:lstStyle>
          <a:p>
            <a:endParaRPr lang="es-ES" altLang="es-ES"/>
          </a:p>
        </p:txBody>
      </p:sp>
      <p:sp>
        <p:nvSpPr>
          <p:cNvPr id="3" name="Date Placeholder 2"/>
          <p:cNvSpPr>
            <a:spLocks noGrp="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1319213">
              <a:defRPr sz="1300">
                <a:latin typeface="Calibri" panose="020F0502020204030204" pitchFamily="34" charset="0"/>
              </a:defRPr>
            </a:lvl1pPr>
          </a:lstStyle>
          <a:p>
            <a:fld id="{4ED595F7-1293-46A7-92FB-DC3B28424C2F}" type="datetimeFigureOut">
              <a:rPr lang="en-US" altLang="es-ES"/>
              <a:pPr/>
              <a:t>11/27/2016</a:t>
            </a:fld>
            <a:endParaRPr lang="en-US" altLang="es-ES"/>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0" y="9721850"/>
            <a:ext cx="63896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1319213">
              <a:defRPr sz="500">
                <a:solidFill>
                  <a:srgbClr val="000000"/>
                </a:solidFill>
                <a:latin typeface="Segoe"/>
              </a:defRPr>
            </a:lvl1pPr>
          </a:lstStyle>
          <a:p>
            <a:r>
              <a:rPr lang="en-US" altLang="es-ES"/>
              <a:t>© 2007 Microsoft Corporation. All rights reserved. Microsoft, Windows, Windows Vista and other product names are or may be registered trademarks and/or trademarks in the U.S. and/or other countries.</a:t>
            </a:r>
          </a:p>
          <a:p>
            <a:r>
              <a:rPr lang="en-US" altLang="es-E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s-ES"/>
            </a:br>
            <a:r>
              <a:rPr lang="en-US" altLang="es-ES"/>
              <a:t>MICROSOFT MAKES NO WARRANTIES, EXPRESS, IMPLIED OR STATUTORY, AS TO THE INFORMATION IN THIS PRESENTATION.</a:t>
            </a:r>
          </a:p>
        </p:txBody>
      </p:sp>
      <p:sp>
        <p:nvSpPr>
          <p:cNvPr id="7" name="Slide Number Placeholder 6"/>
          <p:cNvSpPr>
            <a:spLocks noGrp="1"/>
          </p:cNvSpPr>
          <p:nvPr>
            <p:ph type="sldNum" sz="quarter" idx="5"/>
          </p:nvPr>
        </p:nvSpPr>
        <p:spPr bwMode="auto">
          <a:xfrm>
            <a:off x="6389688" y="9721850"/>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1319213">
              <a:defRPr sz="1300">
                <a:latin typeface="Calibri" panose="020F0502020204030204" pitchFamily="34" charset="0"/>
              </a:defRPr>
            </a:lvl1pPr>
          </a:lstStyle>
          <a:p>
            <a:fld id="{FB2CC466-DFBE-4918-BFEB-A9DF16C9BB55}" type="slidenum">
              <a:rPr lang="en-US" altLang="es-ES"/>
              <a:pPr/>
              <a:t>‹Nº›</a:t>
            </a:fld>
            <a:endParaRPr lang="en-US" altLang="es-ES"/>
          </a:p>
        </p:txBody>
      </p:sp>
    </p:spTree>
  </p:cSld>
  <p:clrMap bg1="lt1" tx1="dk1" bg2="lt2" tx2="dk2" accent1="accent1" accent2="accent2" accent3="accent3" accent4="accent4" accent5="accent5" accent6="accent6" hlink="hlink" folHlink="folHlink"/>
  <p:notesStyle>
    <a:lvl1pPr algn="l" defTabSz="1217613" rtl="0" eaLnBrk="0" fontAlgn="base" hangingPunct="0">
      <a:lnSpc>
        <a:spcPct val="90000"/>
      </a:lnSpc>
      <a:spcBef>
        <a:spcPct val="30000"/>
      </a:spcBef>
      <a:spcAft>
        <a:spcPts val="450"/>
      </a:spcAft>
      <a:defRPr sz="1200" kern="1200">
        <a:solidFill>
          <a:schemeClr val="tx1"/>
        </a:solidFill>
        <a:latin typeface="Segoe" pitchFamily="34" charset="0"/>
        <a:ea typeface="+mn-ea"/>
        <a:cs typeface="+mn-cs"/>
      </a:defRPr>
    </a:lvl1pPr>
    <a:lvl2pPr marL="282575" indent="-139700" algn="l" defTabSz="1217613" rtl="0" eaLnBrk="0" fontAlgn="base" hangingPunct="0">
      <a:lnSpc>
        <a:spcPct val="90000"/>
      </a:lnSpc>
      <a:spcBef>
        <a:spcPct val="30000"/>
      </a:spcBef>
      <a:spcAft>
        <a:spcPts val="450"/>
      </a:spcAft>
      <a:buFont typeface="Arial" panose="020B0604020202020204" pitchFamily="34" charset="0"/>
      <a:buChar char="•"/>
      <a:defRPr sz="1200" kern="1200">
        <a:solidFill>
          <a:schemeClr val="tx1"/>
        </a:solidFill>
        <a:latin typeface="Segoe" pitchFamily="34" charset="0"/>
        <a:ea typeface="+mn-ea"/>
        <a:cs typeface="+mn-cs"/>
      </a:defRPr>
    </a:lvl2pPr>
    <a:lvl3pPr marL="436563" indent="-152400" algn="l" defTabSz="1217613" rtl="0" eaLnBrk="0" fontAlgn="base" hangingPunct="0">
      <a:lnSpc>
        <a:spcPct val="90000"/>
      </a:lnSpc>
      <a:spcBef>
        <a:spcPct val="30000"/>
      </a:spcBef>
      <a:spcAft>
        <a:spcPts val="450"/>
      </a:spcAft>
      <a:buFont typeface="Arial" panose="020B0604020202020204" pitchFamily="34" charset="0"/>
      <a:buChar char="•"/>
      <a:defRPr sz="1200" kern="1200">
        <a:solidFill>
          <a:schemeClr val="tx1"/>
        </a:solidFill>
        <a:latin typeface="Segoe" pitchFamily="34" charset="0"/>
        <a:ea typeface="+mn-ea"/>
        <a:cs typeface="+mn-cs"/>
      </a:defRPr>
    </a:lvl3pPr>
    <a:lvl4pPr marL="642938" indent="-195263" algn="l" defTabSz="1217613" rtl="0" eaLnBrk="0" fontAlgn="base" hangingPunct="0">
      <a:lnSpc>
        <a:spcPct val="90000"/>
      </a:lnSpc>
      <a:spcBef>
        <a:spcPct val="30000"/>
      </a:spcBef>
      <a:spcAft>
        <a:spcPts val="450"/>
      </a:spcAft>
      <a:buFont typeface="Arial" panose="020B0604020202020204" pitchFamily="34" charset="0"/>
      <a:buChar char="•"/>
      <a:defRPr sz="1200" kern="1200">
        <a:solidFill>
          <a:schemeClr val="tx1"/>
        </a:solidFill>
        <a:latin typeface="Segoe" pitchFamily="34" charset="0"/>
        <a:ea typeface="+mn-ea"/>
        <a:cs typeface="+mn-cs"/>
      </a:defRPr>
    </a:lvl4pPr>
    <a:lvl5pPr marL="819150" indent="-152400" algn="l" defTabSz="1217613" rtl="0" eaLnBrk="0" fontAlgn="base" hangingPunct="0">
      <a:lnSpc>
        <a:spcPct val="90000"/>
      </a:lnSpc>
      <a:spcBef>
        <a:spcPct val="30000"/>
      </a:spcBef>
      <a:spcAft>
        <a:spcPts val="450"/>
      </a:spcAft>
      <a:buFont typeface="Arial" panose="020B0604020202020204" pitchFamily="34" charset="0"/>
      <a:buChar char="•"/>
      <a:defRPr sz="1200" kern="1200">
        <a:solidFill>
          <a:schemeClr val="tx1"/>
        </a:solidFill>
        <a:latin typeface="Segoe" pitchFamily="34" charset="0"/>
        <a:ea typeface="+mn-ea"/>
        <a:cs typeface="+mn-cs"/>
      </a:defRPr>
    </a:lvl5pPr>
    <a:lvl6pPr marL="3047224" algn="l" defTabSz="1218889" rtl="0" eaLnBrk="1" latinLnBrk="0" hangingPunct="1">
      <a:defRPr sz="1600" kern="1200">
        <a:solidFill>
          <a:schemeClr val="tx1"/>
        </a:solidFill>
        <a:latin typeface="+mn-lt"/>
        <a:ea typeface="+mn-ea"/>
        <a:cs typeface="+mn-cs"/>
      </a:defRPr>
    </a:lvl6pPr>
    <a:lvl7pPr marL="3656667" algn="l" defTabSz="1218889" rtl="0" eaLnBrk="1" latinLnBrk="0" hangingPunct="1">
      <a:defRPr sz="1600" kern="1200">
        <a:solidFill>
          <a:schemeClr val="tx1"/>
        </a:solidFill>
        <a:latin typeface="+mn-lt"/>
        <a:ea typeface="+mn-ea"/>
        <a:cs typeface="+mn-cs"/>
      </a:defRPr>
    </a:lvl7pPr>
    <a:lvl8pPr marL="4266112" algn="l" defTabSz="1218889" rtl="0" eaLnBrk="1" latinLnBrk="0" hangingPunct="1">
      <a:defRPr sz="1600" kern="1200">
        <a:solidFill>
          <a:schemeClr val="tx1"/>
        </a:solidFill>
        <a:latin typeface="+mn-lt"/>
        <a:ea typeface="+mn-ea"/>
        <a:cs typeface="+mn-cs"/>
      </a:defRPr>
    </a:lvl8pPr>
    <a:lvl9pPr marL="4875557" algn="l" defTabSz="121888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a:noFill/>
          <a:ln/>
        </p:spPr>
        <p:txBody>
          <a:bodyPr/>
          <a:lstStyle/>
          <a:p>
            <a:pPr algn="just"/>
            <a:r>
              <a:rPr lang="es-ES" altLang="es-ES" b="1">
                <a:latin typeface="Segoe"/>
              </a:rPr>
              <a:t>LANDFILL DIAGNOSIS</a:t>
            </a:r>
            <a:endParaRPr lang="en-GB" altLang="es-ES">
              <a:latin typeface="Segoe"/>
            </a:endParaRPr>
          </a:p>
          <a:p>
            <a:pPr algn="just"/>
            <a:r>
              <a:rPr lang="en-GB" altLang="es-ES">
                <a:latin typeface="Segoe"/>
              </a:rPr>
              <a:t>In this case a simulation was applied to the hydrologic evaluation in detail of a landfill.</a:t>
            </a:r>
          </a:p>
          <a:p>
            <a:pPr algn="just"/>
            <a:r>
              <a:rPr lang="en-GB" altLang="es-ES">
                <a:latin typeface="Segoe"/>
              </a:rPr>
              <a:t>The operator company had observed a </a:t>
            </a:r>
            <a:r>
              <a:rPr lang="en-US" altLang="es-ES">
                <a:latin typeface="Segoe"/>
              </a:rPr>
              <a:t>great dispersion both in the leachate flows and the quality parameters measured. On the other hand, the total leachate volumes evaluated on an annual basis were higher than expected, revealing an important amount of runoff and possibly water coming from other sources entering the collection system. </a:t>
            </a:r>
          </a:p>
          <a:p>
            <a:pPr algn="just"/>
            <a:r>
              <a:rPr lang="en-US" altLang="es-ES">
                <a:latin typeface="Segoe"/>
              </a:rPr>
              <a:t>A detailed assessment of these sources contributing to the registered flows was required. With this objective several campaigns were planned, including geophysical measurements in the field as well as the modelization of the landfill basin with groundwater models (MODFLOW). The simulation of the landfill with MODUELO was a part of these studies. </a:t>
            </a:r>
            <a:endParaRPr lang="es-ES" altLang="es-ES">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002B570-8C83-405E-958B-764C7497E8D9}" type="slidenum">
              <a:rPr lang="en-US" altLang="es-ES" sz="1300">
                <a:latin typeface="Calibri" panose="020F0502020204030204" pitchFamily="34" charset="0"/>
              </a:rPr>
              <a:pPr eaLnBrk="1" hangingPunct="1"/>
              <a:t>10</a:t>
            </a:fld>
            <a:endParaRPr lang="en-US" altLang="es-ES" sz="13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a:noFill/>
          <a:ln/>
        </p:spPr>
        <p:txBody>
          <a:bodyPr/>
          <a:lstStyle/>
          <a:p>
            <a:pPr algn="just"/>
            <a:r>
              <a:rPr lang="en-US" altLang="es-ES">
                <a:latin typeface="Segoe"/>
              </a:rPr>
              <a:t>During the calibration process, the minimum leachate flows were adjusted first. The simulation results could not explain the maximum registered flows, which suggested intermittent contributions of preferential flows to the collection system. New parameters were introduced in the model to take into account the part of the surface runoff that was being connected to the leachate collection pipes and an increase in the water available for infiltration.</a:t>
            </a:r>
          </a:p>
          <a:p>
            <a:pPr algn="just"/>
            <a:r>
              <a:rPr lang="en-US" altLang="es-ES">
                <a:latin typeface="Segoe"/>
              </a:rPr>
              <a:t>The ulterior calibration process, based on the available leachate flow and quality data, allowed the detection and quantification of two sources increasing the flows reaching the leachate collection system: a small portion (6-7%) of the runoff over the landfill surface and the contribution of water coming from external hillsides of the same watershed, that represent a total surface area of around 20 Ha</a:t>
            </a:r>
            <a:endParaRPr lang="en-GB" altLang="es-ES">
              <a:latin typeface="Segoe"/>
            </a:endParaRPr>
          </a:p>
          <a:p>
            <a:pPr algn="just"/>
            <a:r>
              <a:rPr lang="en-GB" altLang="es-ES">
                <a:latin typeface="Segoe"/>
              </a:rPr>
              <a:t>In view of these results the internal runoff management system was improved and new perimeter trenches were built for the interception of external runoff, thus significantly reducing the leachate flows.</a:t>
            </a:r>
          </a:p>
          <a:p>
            <a:pPr algn="just"/>
            <a:endParaRPr lang="en-GB" altLang="es-ES">
              <a:latin typeface="Segoe"/>
            </a:endParaRPr>
          </a:p>
          <a:p>
            <a:pPr algn="just"/>
            <a:endParaRPr lang="en-US" altLang="es-ES">
              <a:latin typeface="Segoe"/>
            </a:endParaRPr>
          </a:p>
          <a:p>
            <a:pPr algn="just"/>
            <a:r>
              <a:rPr lang="en-US" altLang="es-ES">
                <a:latin typeface="Segoe"/>
              </a:rPr>
              <a:t>More details in:</a:t>
            </a:r>
            <a:endParaRPr lang="en-GB" altLang="es-ES">
              <a:latin typeface="Segoe"/>
            </a:endParaRPr>
          </a:p>
          <a:p>
            <a:pPr algn="just"/>
            <a:r>
              <a:rPr lang="en-GB" altLang="es-ES" sz="1000">
                <a:latin typeface="Segoe"/>
              </a:rPr>
              <a:t>LOBO, A.; TEJERO, I. (2007). Application of simulation models to the diagnosis of MSW landfills: an example. </a:t>
            </a:r>
            <a:r>
              <a:rPr lang="en-GB" altLang="es-ES" sz="1000" i="1">
                <a:latin typeface="Segoe"/>
              </a:rPr>
              <a:t>Waste Management</a:t>
            </a:r>
            <a:r>
              <a:rPr lang="en-GB" altLang="es-ES" sz="1000">
                <a:latin typeface="Segoe"/>
              </a:rPr>
              <a:t>, Vol.27, n. 5, pp. 691-703. </a:t>
            </a:r>
            <a:endParaRPr lang="es-ES" altLang="es-ES" sz="1000">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FBB2CCB-EC56-4601-9D39-C591FFC57389}" type="slidenum">
              <a:rPr lang="en-US" altLang="es-ES" sz="1300">
                <a:latin typeface="Calibri" panose="020F0502020204030204" pitchFamily="34" charset="0"/>
              </a:rPr>
              <a:pPr eaLnBrk="1" hangingPunct="1"/>
              <a:t>11</a:t>
            </a:fld>
            <a:endParaRPr lang="en-US" altLang="es-ES" sz="13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noFill/>
          <a:ln/>
        </p:spPr>
        <p:txBody>
          <a:bodyPr/>
          <a:lstStyle/>
          <a:p>
            <a:pPr algn="just"/>
            <a:r>
              <a:rPr lang="en-GB" altLang="es-ES" b="1">
                <a:latin typeface="Segoe"/>
              </a:rPr>
              <a:t>WASTE MANAGEMENT PLANNING</a:t>
            </a:r>
            <a:endParaRPr lang="en-GB" altLang="es-ES">
              <a:latin typeface="Segoe"/>
            </a:endParaRPr>
          </a:p>
          <a:p>
            <a:pPr algn="just"/>
            <a:r>
              <a:rPr lang="en-GB" altLang="es-ES">
                <a:latin typeface="Segoe"/>
              </a:rPr>
              <a:t>The objective in this case was to evaluate the effect on a landfills of different waste management strategies in a region.</a:t>
            </a:r>
          </a:p>
          <a:p>
            <a:pPr algn="just">
              <a:spcAft>
                <a:spcPts val="500"/>
              </a:spcAft>
            </a:pPr>
            <a:r>
              <a:rPr lang="en-GB" altLang="es-ES">
                <a:latin typeface="Segoe"/>
              </a:rPr>
              <a:t>The leachate generated in the landfill of interest were being conducted to a municipal wastewater treatment plant nearby. To avoid disturbances in the wastewater biological process a limit of 1,000 mg/L was established in the discharge permit for the ammonia nitrogen concentration. Ammonia concentrations in the leachate used to vary under 90% of the limit by the time of the study.</a:t>
            </a:r>
          </a:p>
          <a:p>
            <a:pPr algn="just"/>
            <a:r>
              <a:rPr lang="en-GB" altLang="es-ES">
                <a:latin typeface="Segoe"/>
              </a:rPr>
              <a:t>New waste management strategies were being introduced in the region where the landfill is located, which included the construction of several new treatment plants and the closure of some of the four currently operating landfills. Until such time the new plants were built, several alternatives were considered to dispose of the municipal waste (MSW). Some of them weighed up the possibility of extending the capacity of the landfill of interest (the closure of which was initially planned for 2008), prolonging its useful life for five years and/or diverting other MSW streams (being taken to other landfill facilities during those days) to it during the following years. Four scenarios were considered for the landfill, each of which would have an impact on the leachate quality that could involve the change in the leachate management practices.</a:t>
            </a:r>
          </a:p>
          <a:p>
            <a:pPr algn="just"/>
            <a:r>
              <a:rPr lang="en-GB" altLang="es-ES">
                <a:latin typeface="Segoe"/>
              </a:rPr>
              <a:t>A simulation model was built in MODUELO to estimate the future evolution of the leachate quality under the different considered scenarios. </a:t>
            </a:r>
            <a:endParaRPr lang="es-ES" altLang="es-ES">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0225071-73CE-405F-B790-441395F4A0FF}" type="slidenum">
              <a:rPr lang="en-US" altLang="es-ES" sz="1300">
                <a:latin typeface="Calibri" panose="020F0502020204030204" pitchFamily="34" charset="0"/>
              </a:rPr>
              <a:pPr eaLnBrk="1" hangingPunct="1"/>
              <a:t>12</a:t>
            </a:fld>
            <a:endParaRPr lang="en-US" altLang="es-ES" sz="13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a:noFill/>
          <a:ln/>
        </p:spPr>
        <p:txBody>
          <a:bodyPr/>
          <a:lstStyle/>
          <a:p>
            <a:pPr algn="just"/>
            <a:r>
              <a:rPr lang="en-GB" altLang="es-ES">
                <a:latin typeface="Segoe"/>
              </a:rPr>
              <a:t>As a result of the simulations, estimates of the leachate flow along with its organic (COD and BOD) and ammonia concentration during the following years were obtained that allowed an assessment of the treatment needs in each situation.</a:t>
            </a:r>
          </a:p>
          <a:p>
            <a:pPr algn="just"/>
            <a:r>
              <a:rPr lang="en-GB" altLang="es-ES">
                <a:latin typeface="Segoe"/>
              </a:rPr>
              <a:t>The results showed how a raise in the amount of waste deposited in the landfill entailed greater flows of leachate (and consequently greater pollutant fluxes) even though ammonia concentrations did not undergo a significant increase. On the other hand, extending the operating life of the landfill involved not only greater volumes of leachate but also higher pollutant concentrations. </a:t>
            </a:r>
          </a:p>
          <a:p>
            <a:pPr algn="just"/>
            <a:r>
              <a:rPr lang="en-GB" altLang="es-ES">
                <a:latin typeface="Segoe"/>
              </a:rPr>
              <a:t>According to the simulations the concentration limit for ammonia in the permit would be exceeded (even doubled for the best case) in every scenario. </a:t>
            </a:r>
          </a:p>
          <a:p>
            <a:pPr algn="just"/>
            <a:endParaRPr lang="en-GB" altLang="es-ES">
              <a:latin typeface="Segoe"/>
            </a:endParaRPr>
          </a:p>
          <a:p>
            <a:pPr algn="just"/>
            <a:endParaRPr lang="en-GB" altLang="es-ES">
              <a:latin typeface="Segoe"/>
            </a:endParaRPr>
          </a:p>
          <a:p>
            <a:pPr algn="just"/>
            <a:endParaRPr lang="en-GB" altLang="es-ES">
              <a:latin typeface="Segoe"/>
            </a:endParaRPr>
          </a:p>
          <a:p>
            <a:pPr algn="just"/>
            <a:r>
              <a:rPr lang="en-GB" altLang="es-ES">
                <a:latin typeface="Segoe"/>
              </a:rPr>
              <a:t>More details in:</a:t>
            </a:r>
          </a:p>
          <a:p>
            <a:pPr algn="just"/>
            <a:r>
              <a:rPr lang="en-GB" altLang="es-ES" sz="1000">
                <a:latin typeface="Segoe"/>
              </a:rPr>
              <a:t>LOBO, A.; LÓPEZ, A.; COBO, N. (2007). Mathematical simulations of a landfill within the assessment of municipal solid waste management alternatives. </a:t>
            </a:r>
            <a:r>
              <a:rPr lang="en-GB" altLang="es-ES" sz="1000" u="sng">
                <a:latin typeface="Segoe"/>
              </a:rPr>
              <a:t>Proceedings of the “Sardinia 2007, 11th International Waste Management and Landfill Symposium</a:t>
            </a:r>
            <a:r>
              <a:rPr lang="en-GB" altLang="es-ES" sz="1000">
                <a:latin typeface="Segoe"/>
              </a:rPr>
              <a:t> CISA, Cagliari, Italy. ISBN 978-8862650038.</a:t>
            </a:r>
            <a:endParaRPr lang="es-ES" altLang="es-ES" sz="1000">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A1D51E2-A7B9-48A9-B8F6-6EE76CFE8761}" type="slidenum">
              <a:rPr lang="en-US" altLang="es-ES" sz="1300">
                <a:latin typeface="Calibri" panose="020F0502020204030204" pitchFamily="34" charset="0"/>
              </a:rPr>
              <a:pPr eaLnBrk="1" hangingPunct="1"/>
              <a:t>13</a:t>
            </a:fld>
            <a:endParaRPr lang="en-US" altLang="es-ES" sz="13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a:noFill/>
          <a:ln/>
        </p:spPr>
        <p:txBody>
          <a:bodyPr/>
          <a:lstStyle/>
          <a:p>
            <a:pPr algn="just"/>
            <a:r>
              <a:rPr lang="en-GB" altLang="es-ES" b="1">
                <a:latin typeface="Segoe"/>
              </a:rPr>
              <a:t>LANDFILL MONITORING</a:t>
            </a:r>
            <a:endParaRPr lang="en-GB" altLang="es-ES">
              <a:latin typeface="Segoe"/>
            </a:endParaRPr>
          </a:p>
          <a:p>
            <a:pPr algn="just"/>
            <a:r>
              <a:rPr lang="en-GB" altLang="es-ES">
                <a:latin typeface="Segoe"/>
              </a:rPr>
              <a:t>In this case the program is being applied as a part of a monitoring and control system of a landfill located on top of two old uncontrolled dumping sites.</a:t>
            </a:r>
          </a:p>
          <a:p>
            <a:pPr algn="just"/>
            <a:r>
              <a:rPr lang="en-GB" altLang="es-ES">
                <a:latin typeface="Segoe"/>
              </a:rPr>
              <a:t>The final objective of the Project is to control the pollution generated by the new landfill and to improve its operation.</a:t>
            </a:r>
          </a:p>
          <a:p>
            <a:pPr algn="just"/>
            <a:r>
              <a:rPr lang="en-GB" altLang="es-ES">
                <a:latin typeface="Segoe"/>
              </a:rPr>
              <a:t>A detailed monitoring program that includes in situ instrumentation has been designed for that, and a simulation model has been created that includes both landfills, thus permitting to consider the influence of the new landfill on the old waste.</a:t>
            </a:r>
            <a:endParaRPr lang="es-ES" altLang="es-ES">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A50EA15-C812-4894-8556-B9CBCA6FAB5B}" type="slidenum">
              <a:rPr lang="en-US" altLang="es-ES" sz="1300">
                <a:latin typeface="Calibri" panose="020F0502020204030204" pitchFamily="34" charset="0"/>
              </a:rPr>
              <a:pPr eaLnBrk="1" hangingPunct="1"/>
              <a:t>14</a:t>
            </a:fld>
            <a:endParaRPr lang="en-US" altLang="es-ES" sz="13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a:noFill/>
          <a:ln/>
        </p:spPr>
        <p:txBody>
          <a:bodyPr/>
          <a:lstStyle/>
          <a:p>
            <a:pPr algn="just">
              <a:spcAft>
                <a:spcPts val="300"/>
              </a:spcAft>
            </a:pPr>
            <a:r>
              <a:rPr lang="en-GB" altLang="es-ES">
                <a:latin typeface="Segoe"/>
              </a:rPr>
              <a:t>The model allowed estimating the pollution potential of the old waste: the leachate generated by the old waste, the infiltration to the surrounding areas and the gas extraction needs. Regarding the new landfill, it has been used to estimate the leachate treatment and gas management needs or the current state of waste (moisture content, calorific power).</a:t>
            </a:r>
          </a:p>
          <a:p>
            <a:pPr algn="just">
              <a:spcAft>
                <a:spcPts val="300"/>
              </a:spcAft>
            </a:pPr>
            <a:r>
              <a:rPr lang="en-GB" altLang="es-ES">
                <a:latin typeface="Segoe"/>
              </a:rPr>
              <a:t>Currently it is kept updated and used as a monitoring tool, to contrast the environmental surveillance parameter values, and to perform the periodical hydrologic balance and other specific studies that come up during the landfill operation and management.</a:t>
            </a:r>
          </a:p>
          <a:p>
            <a:pPr algn="just">
              <a:spcAft>
                <a:spcPts val="300"/>
              </a:spcAft>
            </a:pPr>
            <a:endParaRPr lang="en-GB" altLang="es-ES">
              <a:latin typeface="Segoe"/>
            </a:endParaRPr>
          </a:p>
          <a:p>
            <a:pPr algn="just">
              <a:spcAft>
                <a:spcPts val="300"/>
              </a:spcAft>
            </a:pPr>
            <a:r>
              <a:rPr lang="en-GB" altLang="es-ES">
                <a:latin typeface="Segoe"/>
              </a:rPr>
              <a:t>Parts of this case have been described in:</a:t>
            </a:r>
            <a:endParaRPr lang="es-ES" altLang="es-ES">
              <a:latin typeface="Segoe"/>
            </a:endParaRPr>
          </a:p>
          <a:p>
            <a:pPr algn="just">
              <a:spcAft>
                <a:spcPts val="300"/>
              </a:spcAft>
            </a:pPr>
            <a:r>
              <a:rPr lang="es-ES" altLang="es-ES" sz="900">
                <a:latin typeface="Segoe"/>
              </a:rPr>
              <a:t>LOPEZ, A.; COBO, N.; CUARTAS, M.; LOBO, A. (2009). </a:t>
            </a:r>
            <a:r>
              <a:rPr lang="en-GB" altLang="es-ES" sz="900">
                <a:latin typeface="Segoe"/>
              </a:rPr>
              <a:t>Estimating the future emissions of an old landfill by simulation. </a:t>
            </a:r>
            <a:r>
              <a:rPr lang="en-GB" altLang="es-ES" sz="900" u="sng">
                <a:latin typeface="Segoe"/>
              </a:rPr>
              <a:t>Proceedings of the “Sardinia 2009, 12th International Waste Management and Landfill Symposium.</a:t>
            </a:r>
            <a:r>
              <a:rPr lang="en-GB" altLang="es-ES" sz="900">
                <a:latin typeface="Segoe"/>
              </a:rPr>
              <a:t> CISA, Cagliari, Italy. ISBN 978-88-6265-007-6.</a:t>
            </a:r>
          </a:p>
          <a:p>
            <a:pPr algn="just">
              <a:spcAft>
                <a:spcPts val="300"/>
              </a:spcAft>
            </a:pPr>
            <a:r>
              <a:rPr lang="en-GB" altLang="es-ES" sz="900">
                <a:latin typeface="Segoe"/>
              </a:rPr>
              <a:t>LÓPEZ, A.; TEJERO, I.; CUARTAS, M.; LOBO, A. (2009). A case of simulation as a help for landfill management planning. Proceedings of the “</a:t>
            </a:r>
            <a:r>
              <a:rPr lang="en-GB" altLang="es-ES" sz="900" u="sng">
                <a:latin typeface="Segoe"/>
              </a:rPr>
              <a:t>3rd Hydro-Physico-Mechanics of Wastes</a:t>
            </a:r>
            <a:r>
              <a:rPr lang="en-GB" altLang="es-ES" sz="900">
                <a:latin typeface="Segoe"/>
              </a:rPr>
              <a:t>”, Braunschweig (Germany), 10-13 March 2009.</a:t>
            </a:r>
            <a:endParaRPr lang="es-ES" altLang="es-ES" sz="900">
              <a:latin typeface="Segoe"/>
            </a:endParaRPr>
          </a:p>
          <a:p>
            <a:pPr algn="just">
              <a:spcAft>
                <a:spcPts val="300"/>
              </a:spcAft>
            </a:pPr>
            <a:r>
              <a:rPr lang="es-ES" altLang="es-ES" sz="900">
                <a:latin typeface="Segoe"/>
              </a:rPr>
              <a:t>COBO, N.; LÓPEZ, A.; LOBO, A. (2008). </a:t>
            </a:r>
            <a:r>
              <a:rPr lang="en-GB" altLang="es-ES" sz="900">
                <a:latin typeface="Segoe"/>
              </a:rPr>
              <a:t>Characterization of an old landfill for potential degradability simulation. </a:t>
            </a:r>
            <a:r>
              <a:rPr lang="en-GB" altLang="es-ES" sz="900" u="sng">
                <a:latin typeface="Segoe"/>
              </a:rPr>
              <a:t>Proceedings of the “Global Waste Management Symposium 2008”</a:t>
            </a:r>
            <a:r>
              <a:rPr lang="en-GB" altLang="es-ES" sz="900">
                <a:latin typeface="Segoe"/>
              </a:rPr>
              <a:t> Cooper Mountain, Colorado (EEUU), 7-10 September 2008.</a:t>
            </a:r>
            <a:endParaRPr lang="pt-BR" altLang="es-ES" sz="900">
              <a:latin typeface="Segoe"/>
            </a:endParaRPr>
          </a:p>
          <a:p>
            <a:pPr algn="just">
              <a:spcAft>
                <a:spcPts val="300"/>
              </a:spcAft>
            </a:pPr>
            <a:r>
              <a:rPr lang="pt-BR" altLang="es-ES" sz="900">
                <a:latin typeface="Segoe"/>
              </a:rPr>
              <a:t>LOBO, A.; COBO, N; LÓPEZ, A., CACHO, L. (2007). </a:t>
            </a:r>
            <a:r>
              <a:rPr lang="en-GB" altLang="es-ES" sz="900">
                <a:latin typeface="Segoe"/>
              </a:rPr>
              <a:t>Advances in old landfills assessment. </a:t>
            </a:r>
            <a:r>
              <a:rPr lang="en-GB" altLang="es-ES" sz="900" i="1">
                <a:latin typeface="Segoe"/>
              </a:rPr>
              <a:t>Landfill Research Trends</a:t>
            </a:r>
            <a:r>
              <a:rPr lang="en-GB" altLang="es-ES" sz="900">
                <a:latin typeface="Segoe"/>
              </a:rPr>
              <a:t>. (ISBN: 1-60021-776-1) Nova Science Publishers, Inc. New York. </a:t>
            </a:r>
            <a:r>
              <a:rPr lang="es-ES" altLang="es-ES" sz="900">
                <a:latin typeface="Segoe"/>
              </a:rPr>
              <a:t>Chapter 6, pp. 167-189.</a:t>
            </a:r>
          </a:p>
        </p:txBody>
      </p:sp>
      <p:sp>
        <p:nvSpPr>
          <p:cNvPr id="4" name="3 Marcador de número de diapositiva"/>
          <p:cNvSpPr txBox="1">
            <a:spLocks noGrp="1"/>
          </p:cNvSpPr>
          <p:nvPr/>
        </p:nvSpPr>
        <p:spPr bwMode="auto">
          <a:xfrm>
            <a:off x="6389688" y="9721850"/>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682DB4AB-F9A9-4FAC-88FB-CB25D2C6224C}" type="slidenum">
              <a:rPr lang="en-US" altLang="es-ES" sz="1300">
                <a:latin typeface="Calibri" panose="020F0502020204030204" pitchFamily="34" charset="0"/>
              </a:rPr>
              <a:pPr algn="r" eaLnBrk="1" hangingPunct="1"/>
              <a:t>15</a:t>
            </a:fld>
            <a:endParaRPr lang="en-US" altLang="es-ES" sz="13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a:ln/>
        </p:spPr>
        <p:txBody>
          <a:bodyPr/>
          <a:lstStyle/>
          <a:p>
            <a:endParaRPr lang="es-ES" altLang="es-ES">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F12AA8C-518E-47E1-90A2-6363D61C9AC9}" type="slidenum">
              <a:rPr lang="en-US" altLang="es-ES" sz="1300">
                <a:latin typeface="Calibri" panose="020F0502020204030204" pitchFamily="34" charset="0"/>
              </a:rPr>
              <a:pPr eaLnBrk="1" hangingPunct="1"/>
              <a:t>5</a:t>
            </a:fld>
            <a:endParaRPr lang="en-US" altLang="es-ES" sz="13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ln/>
        </p:spPr>
        <p:txBody>
          <a:bodyPr/>
          <a:lstStyle/>
          <a:p>
            <a:endParaRPr lang="es-ES" altLang="es-ES">
              <a:latin typeface="Sego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a:noFill/>
          <a:ln/>
        </p:spPr>
        <p:txBody>
          <a:bodyPr/>
          <a:lstStyle/>
          <a:p>
            <a:pPr marL="228600" indent="-228600" algn="just"/>
            <a:r>
              <a:rPr lang="en-GB" altLang="es-ES" b="1">
                <a:latin typeface="Segoe"/>
              </a:rPr>
              <a:t>LANDFILL DESIGN</a:t>
            </a:r>
            <a:endParaRPr lang="en-GB" altLang="es-ES">
              <a:latin typeface="Segoe"/>
            </a:endParaRPr>
          </a:p>
          <a:p>
            <a:pPr marL="228600" indent="-228600" algn="just"/>
            <a:r>
              <a:rPr lang="en-GB" altLang="es-ES">
                <a:latin typeface="Segoe"/>
              </a:rPr>
              <a:t>This was one of the first simulation exercises with MODUELO.</a:t>
            </a:r>
          </a:p>
          <a:p>
            <a:pPr marL="228600" indent="-228600" algn="just"/>
            <a:r>
              <a:rPr lang="en-GB" altLang="es-ES">
                <a:latin typeface="Segoe"/>
              </a:rPr>
              <a:t>A simulation study was performed to assess different closure alternatives for an old landfill:</a:t>
            </a:r>
          </a:p>
          <a:p>
            <a:pPr marL="228600" indent="-228600" algn="just">
              <a:buFontTx/>
              <a:buChar char="•"/>
            </a:pPr>
            <a:r>
              <a:rPr lang="en-GB" altLang="es-ES">
                <a:latin typeface="Segoe"/>
              </a:rPr>
              <a:t> A classic closure with a certain thickness of clay</a:t>
            </a:r>
          </a:p>
          <a:p>
            <a:pPr marL="228600" indent="-228600" algn="just">
              <a:buFontTx/>
              <a:buChar char="•"/>
            </a:pPr>
            <a:r>
              <a:rPr lang="en-GB" altLang="es-ES">
                <a:latin typeface="Segoe"/>
              </a:rPr>
              <a:t> A final cover with plastic liner (HDPE)</a:t>
            </a:r>
          </a:p>
          <a:p>
            <a:pPr marL="228600" indent="-228600" algn="just">
              <a:buFontTx/>
              <a:buChar char="•"/>
            </a:pPr>
            <a:r>
              <a:rPr lang="en-GB" altLang="es-ES">
                <a:latin typeface="Segoe"/>
              </a:rPr>
              <a:t> </a:t>
            </a:r>
            <a:r>
              <a:rPr lang="es-ES_tradnl" altLang="es-ES">
                <a:latin typeface="Segoe"/>
              </a:rPr>
              <a:t>Leachate recirculation after the closure </a:t>
            </a:r>
            <a:endParaRPr lang="en-GB" altLang="es-ES">
              <a:latin typeface="Segoe"/>
            </a:endParaRPr>
          </a:p>
          <a:p>
            <a:pPr marL="228600" indent="-228600" algn="just"/>
            <a:r>
              <a:rPr lang="en-GB" altLang="es-ES">
                <a:latin typeface="Segoe"/>
              </a:rPr>
              <a:t>The objective of the study was to assess the impact of each alternative on the long-term landfill emissions. </a:t>
            </a:r>
          </a:p>
          <a:p>
            <a:pPr marL="228600" indent="-228600" algn="just"/>
            <a:r>
              <a:rPr lang="en-GB" altLang="es-ES">
                <a:latin typeface="Segoe"/>
              </a:rPr>
              <a:t>A simulation model built in MODUELO and calibrated with field data was used with this aim. The alternatives were simulated during more than fifty years after the closure. </a:t>
            </a:r>
            <a:endParaRPr lang="es-ES" altLang="es-ES">
              <a:latin typeface="Segoe"/>
            </a:endParaRP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C69B906-A630-4D90-9177-BA86656E43C1}" type="slidenum">
              <a:rPr lang="en-US" altLang="es-ES" sz="1300">
                <a:latin typeface="Calibri" panose="020F0502020204030204" pitchFamily="34" charset="0"/>
              </a:rPr>
              <a:pPr eaLnBrk="1" hangingPunct="1"/>
              <a:t>8</a:t>
            </a:fld>
            <a:endParaRPr lang="en-US" altLang="es-ES" sz="13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a:noFill/>
          <a:ln/>
        </p:spPr>
        <p:txBody>
          <a:bodyPr/>
          <a:lstStyle/>
          <a:p>
            <a:pPr algn="just"/>
            <a:r>
              <a:rPr lang="en-GB" altLang="es-ES" sz="1000">
                <a:latin typeface="Segoe"/>
              </a:rPr>
              <a:t>The graph shows the simulation results obtained in each case with regard to the leachate COD load throughout the years.</a:t>
            </a:r>
          </a:p>
          <a:p>
            <a:pPr algn="just"/>
            <a:r>
              <a:rPr lang="en-GB" altLang="es-ES" sz="1000">
                <a:latin typeface="Segoe"/>
              </a:rPr>
              <a:t>The blue line represents the results of the “classic solution”: the clay layer reduces the natural infiltration but there is still a certain amount of water getting into the waste. This allows the organic matter to keep being broken down and dragged by leachate slowly.</a:t>
            </a:r>
          </a:p>
          <a:p>
            <a:pPr algn="just"/>
            <a:r>
              <a:rPr lang="en-GB" altLang="es-ES" sz="1000">
                <a:latin typeface="Segoe"/>
              </a:rPr>
              <a:t>If an ideally impermeable plastic cover was installed, liquid pollution would disappear soon after the closure (see the red line). However, after the years, the liner can degrade and let the water pass into the waste. In that moment, the water would re-start the breaking down of organic matter enclosed within the landfill, giving rise to an important pollution in a moment when all the leachate management system could have already been abandoned. In this situation the landfill pollutant “active” life would be extended as a consequence of this delay in the degradation processes.</a:t>
            </a:r>
          </a:p>
          <a:p>
            <a:pPr algn="just"/>
            <a:r>
              <a:rPr lang="en-GB" altLang="es-ES" sz="1000">
                <a:latin typeface="Segoe"/>
              </a:rPr>
              <a:t>Finally, the leachate recirculation (green line) would accelerate the degradation processes. It would provoke great pollution loads during the first after-closure years but it would allow abandoning the leachate treatment systems before, since the landfill stabilizes sooner.</a:t>
            </a:r>
          </a:p>
          <a:p>
            <a:pPr algn="just"/>
            <a:r>
              <a:rPr lang="en-GB" altLang="es-ES" sz="1000">
                <a:latin typeface="Segoe"/>
              </a:rPr>
              <a:t>More details in:</a:t>
            </a:r>
          </a:p>
          <a:p>
            <a:pPr algn="just"/>
            <a:r>
              <a:rPr lang="en-GB" altLang="es-ES" sz="1000">
                <a:latin typeface="Segoe"/>
              </a:rPr>
              <a:t>LOBO, A.; HERRERO, J.; MONTERO, O.; FANTELLI, M.; TEJERO, I. (2002). Modelling for Environmental Assessment of Municipal Solid Waste Landfills (Part 1: Hydrology). </a:t>
            </a:r>
            <a:r>
              <a:rPr lang="en-GB" altLang="es-ES" sz="1000" i="1">
                <a:latin typeface="Segoe"/>
              </a:rPr>
              <a:t>Waste Management and Research</a:t>
            </a:r>
            <a:r>
              <a:rPr lang="en-GB" altLang="es-ES" sz="1000">
                <a:latin typeface="Segoe"/>
              </a:rPr>
              <a:t>, Vol. 20, n. 2. pp. 198 – 210. </a:t>
            </a:r>
          </a:p>
          <a:p>
            <a:pPr algn="just"/>
            <a:r>
              <a:rPr lang="en-GB" altLang="es-ES" sz="1000">
                <a:latin typeface="Segoe"/>
              </a:rPr>
              <a:t>LOBO, A.; HERRERO, J.; MONTERO, O.; FANTELLI, M.; TEJERO, I. (2002). Modelling for Environmental Assessment of Municipal Solid Waste Landfills (Part 2: Biodegradation). </a:t>
            </a:r>
            <a:r>
              <a:rPr lang="es-ES" altLang="es-ES" sz="1000" i="1">
                <a:latin typeface="Segoe"/>
              </a:rPr>
              <a:t>Waste Management and Research</a:t>
            </a:r>
            <a:r>
              <a:rPr lang="es-ES" altLang="es-ES" sz="1000">
                <a:latin typeface="Segoe"/>
              </a:rPr>
              <a:t>, Vol. 20, n. 6. pp. 514 – 528.</a:t>
            </a:r>
          </a:p>
          <a:p>
            <a:pPr algn="just"/>
            <a:r>
              <a:rPr lang="es-ES" altLang="es-ES" sz="1000">
                <a:latin typeface="Segoe"/>
              </a:rPr>
              <a:t>LOBO A.; ESTEBAN A. L.; DOMÍNGUEZ B.; MUÑOZ J.; TEJERO I. (2001): Reducción de la vida de vertederos mediante biorrecuperación. RETEMA, Revista Técnica de Medio Ambiente. C&amp;M Publicaciones. Vol. Nº81, pp. 57 – 67.</a:t>
            </a:r>
          </a:p>
        </p:txBody>
      </p:sp>
      <p:sp>
        <p:nvSpPr>
          <p:cNvPr id="4" name="3 Marcador de número de diapositiva"/>
          <p:cNvSpPr>
            <a:spLocks noGrp="1"/>
          </p:cNvSpPr>
          <p:nvPr>
            <p:ph type="sldNum" sz="quarter" idx="5"/>
          </p:nvPr>
        </p:nvSpPr>
        <p:spPr>
          <a:noFill/>
        </p:spPr>
        <p:txBody>
          <a:bodyPr/>
          <a:lstStyle>
            <a:lvl1pPr defTabSz="1319213" eaLnBrk="0" hangingPunct="0">
              <a:defRPr sz="2400">
                <a:solidFill>
                  <a:schemeClr val="tx1"/>
                </a:solidFill>
                <a:latin typeface="Arial" panose="020B0604020202020204" pitchFamily="34" charset="0"/>
                <a:cs typeface="Arial" panose="020B0604020202020204" pitchFamily="34" charset="0"/>
              </a:defRPr>
            </a:lvl1pPr>
            <a:lvl2pPr marL="804863" indent="-309563" defTabSz="1319213" eaLnBrk="0" hangingPunct="0">
              <a:defRPr sz="2400">
                <a:solidFill>
                  <a:schemeClr val="tx1"/>
                </a:solidFill>
                <a:latin typeface="Arial" panose="020B0604020202020204" pitchFamily="34" charset="0"/>
                <a:cs typeface="Arial" panose="020B0604020202020204" pitchFamily="34" charset="0"/>
              </a:defRPr>
            </a:lvl2pPr>
            <a:lvl3pPr marL="1238250" indent="-247650" defTabSz="1319213" eaLnBrk="0" hangingPunct="0">
              <a:defRPr sz="2400">
                <a:solidFill>
                  <a:schemeClr val="tx1"/>
                </a:solidFill>
                <a:latin typeface="Arial" panose="020B0604020202020204" pitchFamily="34" charset="0"/>
                <a:cs typeface="Arial" panose="020B0604020202020204" pitchFamily="34" charset="0"/>
              </a:defRPr>
            </a:lvl3pPr>
            <a:lvl4pPr marL="1733550" indent="-247650" defTabSz="1319213" eaLnBrk="0" hangingPunct="0">
              <a:defRPr sz="2400">
                <a:solidFill>
                  <a:schemeClr val="tx1"/>
                </a:solidFill>
                <a:latin typeface="Arial" panose="020B0604020202020204" pitchFamily="34" charset="0"/>
                <a:cs typeface="Arial" panose="020B0604020202020204" pitchFamily="34" charset="0"/>
              </a:defRPr>
            </a:lvl4pPr>
            <a:lvl5pPr marL="2228850" indent="-247650" defTabSz="1319213" eaLnBrk="0" hangingPunct="0">
              <a:defRPr sz="2400">
                <a:solidFill>
                  <a:schemeClr val="tx1"/>
                </a:solidFill>
                <a:latin typeface="Arial" panose="020B0604020202020204" pitchFamily="34" charset="0"/>
                <a:cs typeface="Arial" panose="020B0604020202020204" pitchFamily="34" charset="0"/>
              </a:defRPr>
            </a:lvl5pPr>
            <a:lvl6pPr marL="26860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432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004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57650" indent="-247650" defTabSz="1319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C27B070-B484-484D-99DE-A17F38887C6F}" type="slidenum">
              <a:rPr lang="en-US" altLang="es-ES" sz="1300">
                <a:latin typeface="Calibri" panose="020F0502020204030204" pitchFamily="34" charset="0"/>
              </a:rPr>
              <a:pPr eaLnBrk="1" hangingPunct="1"/>
              <a:t>9</a:t>
            </a:fld>
            <a:endParaRPr lang="en-US" altLang="es-ES" sz="13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065" y="2821190"/>
            <a:ext cx="8031428" cy="609398"/>
          </a:xfrm>
        </p:spPr>
        <p:txBody>
          <a:bodyPr anchor="b" anchorCtr="0"/>
          <a:lstStyle>
            <a:lvl1pPr algn="r">
              <a:lnSpc>
                <a:spcPct val="90000"/>
              </a:lnSpc>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71247" y="3430589"/>
            <a:ext cx="7690116" cy="332399"/>
          </a:xfrm>
        </p:spPr>
        <p:txBody>
          <a:bodyPr/>
          <a:lstStyle>
            <a:lvl1pPr marL="0" indent="0" algn="r">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12871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4995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325179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9473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8022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58681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3225" y="1255713"/>
            <a:ext cx="4098925"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255713"/>
            <a:ext cx="4098925"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0909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34237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68633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Chapter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065" y="2821190"/>
            <a:ext cx="8031428" cy="609398"/>
          </a:xfrm>
        </p:spPr>
        <p:txBody>
          <a:bodyPr anchor="b"/>
          <a:lstStyle>
            <a:lvl1pPr algn="r">
              <a:lnSpc>
                <a:spcPct val="90000"/>
              </a:lnSpc>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71247" y="3430589"/>
            <a:ext cx="7690116" cy="332399"/>
          </a:xfrm>
        </p:spPr>
        <p:txBody>
          <a:bodyPr/>
          <a:lstStyle>
            <a:lvl1pPr marL="0" indent="0" algn="r">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838679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714348" y="3671886"/>
            <a:ext cx="6400800" cy="225744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46759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54070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31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097059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1" name="Rectangle 10"/>
          <p:cNvSpPr>
            <a:spLocks noGrp="1"/>
          </p:cNvSpPr>
          <p:nvPr>
            <p:ph type="title"/>
          </p:nvPr>
        </p:nvSpPr>
        <p:spPr/>
        <p:txBody>
          <a:bodyPr/>
          <a:lstStyle/>
          <a:p>
            <a:r>
              <a:rPr lang="en-US"/>
              <a:t>Click to edit Master title style</a:t>
            </a:r>
          </a:p>
        </p:txBody>
      </p:sp>
      <p:sp>
        <p:nvSpPr>
          <p:cNvPr id="5" name="Rectangle 14"/>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7603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1" descr="MSDNlogo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3713" y="6302375"/>
            <a:ext cx="10302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2"/>
                </a:solidFill>
              </a:defRPr>
            </a:lvl1pPr>
          </a:lstStyle>
          <a:p>
            <a:r>
              <a:rPr lang="en-US" dirty="0"/>
              <a:t>Click to edit Master title style</a:t>
            </a:r>
            <a:endParaRPr lang="en-GB" dirty="0"/>
          </a:p>
        </p:txBody>
      </p:sp>
      <p:sp>
        <p:nvSpPr>
          <p:cNvPr id="6" name="Content Placeholder 5"/>
          <p:cNvSpPr>
            <a:spLocks noGrp="1"/>
          </p:cNvSpPr>
          <p:nvPr>
            <p:ph sz="quarter" idx="10"/>
          </p:nvPr>
        </p:nvSpPr>
        <p:spPr>
          <a:xfrm>
            <a:off x="500061" y="1714488"/>
            <a:ext cx="8143905" cy="42148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5310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1" descr="MSDNlogo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3713" y="6302375"/>
            <a:ext cx="10302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2"/>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452596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65030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Rectangle 4"/>
          <p:cNvSpPr/>
          <p:nvPr userDrawn="1"/>
        </p:nvSpPr>
        <p:spPr>
          <a:xfrm>
            <a:off x="0" y="1785938"/>
            <a:ext cx="9144000" cy="2143125"/>
          </a:xfrm>
          <a:prstGeom prst="rect">
            <a:avLst/>
          </a:prstGeom>
          <a:gradFill flip="none" rotWithShape="1">
            <a:gsLst>
              <a:gs pos="19000">
                <a:schemeClr val="accent5">
                  <a:lumMod val="50000"/>
                </a:schemeClr>
              </a:gs>
              <a:gs pos="49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4" descr="de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1571625"/>
            <a:ext cx="48577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1406" y="2857495"/>
            <a:ext cx="7772400" cy="1071571"/>
          </a:xfrm>
        </p:spPr>
        <p:txBody>
          <a:bodyPr/>
          <a:lstStyle>
            <a:lvl1pPr algn="l">
              <a:defRPr baseline="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61254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5"/>
          <p:cNvSpPr>
            <a:spLocks noGrp="1"/>
          </p:cNvSpPr>
          <p:nvPr>
            <p:ph type="body" sz="quarter" idx="10"/>
          </p:nvPr>
        </p:nvSpPr>
        <p:spPr>
          <a:xfrm>
            <a:off x="353708" y="1824039"/>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6678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047648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layout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8308" y="464004"/>
            <a:ext cx="8381802" cy="498598"/>
          </a:xfrm>
        </p:spPr>
        <p:txBody>
          <a:bodyPr/>
          <a:lstStyle/>
          <a:p>
            <a:r>
              <a:rPr lang="es-ES"/>
              <a:t>Haga clic para modificar el estilo de título del patrón</a:t>
            </a:r>
          </a:p>
        </p:txBody>
      </p:sp>
    </p:spTree>
    <p:extLst>
      <p:ext uri="{BB962C8B-B14F-4D97-AF65-F5344CB8AC3E}">
        <p14:creationId xmlns:p14="http://schemas.microsoft.com/office/powerpoint/2010/main" val="24287087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layout full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8308" y="507546"/>
            <a:ext cx="8381802" cy="498598"/>
          </a:xfrm>
        </p:spPr>
        <p:txBody>
          <a:bodyPr/>
          <a:lstStyle/>
          <a:p>
            <a:r>
              <a:rPr lang="es-ES"/>
              <a:t>Haga clic para modificar el estilo de título del patrón</a:t>
            </a:r>
          </a:p>
        </p:txBody>
      </p:sp>
    </p:spTree>
    <p:extLst>
      <p:ext uri="{BB962C8B-B14F-4D97-AF65-F5344CB8AC3E}">
        <p14:creationId xmlns:p14="http://schemas.microsoft.com/office/powerpoint/2010/main" val="7099957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layout full 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8308" y="464004"/>
            <a:ext cx="8381802" cy="498598"/>
          </a:xfrm>
        </p:spPr>
        <p:txBody>
          <a:bodyPr/>
          <a:lstStyle/>
          <a:p>
            <a:r>
              <a:rPr lang="es-ES"/>
              <a:t>Haga clic para modificar el estilo de título del patrón</a:t>
            </a:r>
          </a:p>
        </p:txBody>
      </p:sp>
    </p:spTree>
    <p:extLst>
      <p:ext uri="{BB962C8B-B14F-4D97-AF65-F5344CB8AC3E}">
        <p14:creationId xmlns:p14="http://schemas.microsoft.com/office/powerpoint/2010/main" val="21210025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8000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mo">
    <p:spTree>
      <p:nvGrpSpPr>
        <p:cNvPr id="1" name=""/>
        <p:cNvGrpSpPr/>
        <p:nvPr/>
      </p:nvGrpSpPr>
      <p:grpSpPr>
        <a:xfrm>
          <a:off x="0" y="0"/>
          <a:ext cx="0" cy="0"/>
          <a:chOff x="0" y="0"/>
          <a:chExt cx="0" cy="0"/>
        </a:xfrm>
      </p:grpSpPr>
      <p:sp>
        <p:nvSpPr>
          <p:cNvPr id="3" name="Rectangle 4"/>
          <p:cNvSpPr/>
          <p:nvPr userDrawn="1"/>
        </p:nvSpPr>
        <p:spPr>
          <a:xfrm>
            <a:off x="0" y="1785938"/>
            <a:ext cx="9144000" cy="2143125"/>
          </a:xfrm>
          <a:prstGeom prst="rect">
            <a:avLst/>
          </a:prstGeom>
          <a:gradFill flip="none" rotWithShape="1">
            <a:gsLst>
              <a:gs pos="19000">
                <a:schemeClr val="accent5">
                  <a:lumMod val="50000"/>
                </a:schemeClr>
              </a:gs>
              <a:gs pos="49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14" descr="de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1571625"/>
            <a:ext cx="48577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1406" y="2857495"/>
            <a:ext cx="7772400" cy="1071571"/>
          </a:xfrm>
        </p:spPr>
        <p:txBody>
          <a:bodyPr/>
          <a:lstStyle>
            <a:lvl1pPr algn="l">
              <a:defRPr baseline="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404786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0.png"/><Relationship Id="rId4" Type="http://schemas.openxmlformats.org/officeDocument/2006/relationships/slideLayout" Target="../slideLayouts/slideLayout22.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613" y="1044575"/>
            <a:ext cx="8382000" cy="498475"/>
          </a:xfrm>
          <a:prstGeom prst="rect">
            <a:avLst/>
          </a:prstGeom>
        </p:spPr>
        <p:txBody>
          <a:bodyPr vert="horz" wrap="square" lIns="0" tIns="0" rIns="0" bIns="0" rtlCol="0" anchor="t">
            <a:spAutoFit/>
          </a:bodyPr>
          <a:lstStyle/>
          <a:p>
            <a:r>
              <a:rPr lang="en-US" dirty="0"/>
              <a:t>One Column Text Page</a:t>
            </a:r>
          </a:p>
        </p:txBody>
      </p:sp>
      <p:sp>
        <p:nvSpPr>
          <p:cNvPr id="1027" name="Text Placeholder 2"/>
          <p:cNvSpPr>
            <a:spLocks noGrp="1"/>
          </p:cNvSpPr>
          <p:nvPr>
            <p:ph type="body" idx="1"/>
          </p:nvPr>
        </p:nvSpPr>
        <p:spPr bwMode="auto">
          <a:xfrm>
            <a:off x="328613" y="1747838"/>
            <a:ext cx="8382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s-ES"/>
              <a:t>&lt;Insert First Level Text&gt;</a:t>
            </a:r>
          </a:p>
          <a:p>
            <a:pPr lvl="1"/>
            <a:r>
              <a:rPr lang="en-US" altLang="es-ES"/>
              <a:t>&lt;Insert Second Level Text&gt;</a:t>
            </a:r>
          </a:p>
          <a:p>
            <a:pPr lvl="2"/>
            <a:r>
              <a:rPr lang="en-US" altLang="es-ES"/>
              <a:t>&lt;Insert Third Level Text&gt;</a:t>
            </a:r>
          </a:p>
          <a:p>
            <a:pPr lvl="3"/>
            <a:r>
              <a:rPr lang="en-US" altLang="es-ES"/>
              <a:t>&lt;Insert Fourth Level Text&gt;</a:t>
            </a:r>
          </a:p>
          <a:p>
            <a:pPr lvl="4"/>
            <a:r>
              <a:rPr lang="en-US" altLang="es-ES"/>
              <a:t>&lt;Insert Fifth Level Text&gt;</a:t>
            </a:r>
          </a:p>
        </p:txBody>
      </p:sp>
      <p:sp>
        <p:nvSpPr>
          <p:cNvPr id="4" name="Date Placeholder 3"/>
          <p:cNvSpPr>
            <a:spLocks noGrp="1"/>
          </p:cNvSpPr>
          <p:nvPr>
            <p:ph type="dt" sz="half" idx="2"/>
          </p:nvPr>
        </p:nvSpPr>
        <p:spPr>
          <a:xfrm>
            <a:off x="385763" y="5464175"/>
            <a:ext cx="3149600" cy="365125"/>
          </a:xfrm>
          <a:prstGeom prst="rect">
            <a:avLst/>
          </a:prstGeom>
        </p:spPr>
        <p:txBody>
          <a:bodyPr vert="horz" lIns="101574" tIns="50787" rIns="101574" bIns="50787" rtlCol="0" anchor="ctr"/>
          <a:lstStyle>
            <a:lvl1pPr algn="l" defTabSz="1218889" fontAlgn="auto">
              <a:spcBef>
                <a:spcPts val="0"/>
              </a:spcBef>
              <a:spcAft>
                <a:spcPts val="0"/>
              </a:spcAft>
              <a:defRPr sz="1300">
                <a:solidFill>
                  <a:schemeClr val="accent1"/>
                </a:solidFill>
                <a:latin typeface="Segoe" pitchFamily="34" charset="0"/>
                <a:cs typeface="+mn-cs"/>
              </a:defRPr>
            </a:lvl1pPr>
          </a:lstStyle>
          <a:p>
            <a:pPr>
              <a:defRPr/>
            </a:pPr>
            <a:r>
              <a:rPr lang="en-US"/>
              <a:t>Presentation Title |  PP |   DD Month YYYY</a:t>
            </a:r>
          </a:p>
        </p:txBody>
      </p:sp>
      <p:sp>
        <p:nvSpPr>
          <p:cNvPr id="5" name="Footer Placeholder 4"/>
          <p:cNvSpPr>
            <a:spLocks noGrp="1"/>
          </p:cNvSpPr>
          <p:nvPr>
            <p:ph type="ftr" sz="quarter" idx="3"/>
          </p:nvPr>
        </p:nvSpPr>
        <p:spPr>
          <a:xfrm>
            <a:off x="3611563" y="5464175"/>
            <a:ext cx="1920875" cy="365125"/>
          </a:xfrm>
          <a:prstGeom prst="rect">
            <a:avLst/>
          </a:prstGeom>
        </p:spPr>
        <p:txBody>
          <a:bodyPr vert="horz" lIns="101574" tIns="50787" rIns="101574" bIns="50787" rtlCol="0" anchor="ctr"/>
          <a:lstStyle>
            <a:lvl1pPr algn="ctr" defTabSz="1218889" fontAlgn="auto">
              <a:spcBef>
                <a:spcPts val="0"/>
              </a:spcBef>
              <a:spcAft>
                <a:spcPts val="0"/>
              </a:spcAft>
              <a:defRPr sz="1300" b="1">
                <a:solidFill>
                  <a:schemeClr val="accent1"/>
                </a:solidFill>
                <a:latin typeface="Segoe" pitchFamily="34" charset="0"/>
                <a:cs typeface="+mn-cs"/>
              </a:defRPr>
            </a:lvl1pPr>
          </a:lstStyle>
          <a:p>
            <a:pPr>
              <a:defRPr/>
            </a:pPr>
            <a:r>
              <a:rPr lang="en-US"/>
              <a:t>Rainsoft Confidential</a:t>
            </a:r>
          </a:p>
        </p:txBody>
      </p:sp>
    </p:spTree>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Lst>
  <p:transition>
    <p:fade/>
  </p:transition>
  <p:hf sldNum="0" hdr="0"/>
  <p:txStyles>
    <p:titleStyle>
      <a:lvl1pPr algn="l" defTabSz="1217613" rtl="0" eaLnBrk="0" fontAlgn="base" hangingPunct="0">
        <a:lnSpc>
          <a:spcPct val="90000"/>
        </a:lnSpc>
        <a:spcBef>
          <a:spcPct val="0"/>
        </a:spcBef>
        <a:spcAft>
          <a:spcPct val="0"/>
        </a:spcAft>
        <a:defRPr lang="en-US" sz="3600" kern="1200" spc="-167" dirty="0">
          <a:ln w="3175">
            <a:noFill/>
          </a:ln>
          <a:solidFill>
            <a:schemeClr val="bg2"/>
          </a:solidFill>
          <a:latin typeface="Segoe Light" pitchFamily="34" charset="0"/>
          <a:ea typeface="+mn-ea"/>
          <a:cs typeface="Arial" charset="0"/>
        </a:defRPr>
      </a:lvl1pPr>
      <a:lvl2pPr algn="l" defTabSz="1217613" rtl="0" eaLnBrk="0" fontAlgn="base" hangingPunct="0">
        <a:lnSpc>
          <a:spcPct val="90000"/>
        </a:lnSpc>
        <a:spcBef>
          <a:spcPct val="0"/>
        </a:spcBef>
        <a:spcAft>
          <a:spcPct val="0"/>
        </a:spcAft>
        <a:defRPr sz="3600">
          <a:solidFill>
            <a:schemeClr val="bg2"/>
          </a:solidFill>
          <a:latin typeface="Segoe Light"/>
          <a:cs typeface="Arial" charset="0"/>
        </a:defRPr>
      </a:lvl2pPr>
      <a:lvl3pPr algn="l" defTabSz="1217613" rtl="0" eaLnBrk="0" fontAlgn="base" hangingPunct="0">
        <a:lnSpc>
          <a:spcPct val="90000"/>
        </a:lnSpc>
        <a:spcBef>
          <a:spcPct val="0"/>
        </a:spcBef>
        <a:spcAft>
          <a:spcPct val="0"/>
        </a:spcAft>
        <a:defRPr sz="3600">
          <a:solidFill>
            <a:schemeClr val="bg2"/>
          </a:solidFill>
          <a:latin typeface="Segoe Light"/>
          <a:cs typeface="Arial" charset="0"/>
        </a:defRPr>
      </a:lvl3pPr>
      <a:lvl4pPr algn="l" defTabSz="1217613" rtl="0" eaLnBrk="0" fontAlgn="base" hangingPunct="0">
        <a:lnSpc>
          <a:spcPct val="90000"/>
        </a:lnSpc>
        <a:spcBef>
          <a:spcPct val="0"/>
        </a:spcBef>
        <a:spcAft>
          <a:spcPct val="0"/>
        </a:spcAft>
        <a:defRPr sz="3600">
          <a:solidFill>
            <a:schemeClr val="bg2"/>
          </a:solidFill>
          <a:latin typeface="Segoe Light"/>
          <a:cs typeface="Arial" charset="0"/>
        </a:defRPr>
      </a:lvl4pPr>
      <a:lvl5pPr algn="l" defTabSz="1217613" rtl="0" eaLnBrk="0" fontAlgn="base" hangingPunct="0">
        <a:lnSpc>
          <a:spcPct val="90000"/>
        </a:lnSpc>
        <a:spcBef>
          <a:spcPct val="0"/>
        </a:spcBef>
        <a:spcAft>
          <a:spcPct val="0"/>
        </a:spcAft>
        <a:defRPr sz="3600">
          <a:solidFill>
            <a:schemeClr val="bg2"/>
          </a:solidFill>
          <a:latin typeface="Segoe Light"/>
          <a:cs typeface="Arial" charset="0"/>
        </a:defRPr>
      </a:lvl5pPr>
      <a:lvl6pPr marL="457200" algn="l" defTabSz="1217613" rtl="0" fontAlgn="base">
        <a:lnSpc>
          <a:spcPct val="90000"/>
        </a:lnSpc>
        <a:spcBef>
          <a:spcPct val="0"/>
        </a:spcBef>
        <a:spcAft>
          <a:spcPct val="0"/>
        </a:spcAft>
        <a:defRPr sz="4400">
          <a:solidFill>
            <a:schemeClr val="bg2"/>
          </a:solidFill>
          <a:latin typeface="Segoe Light"/>
          <a:cs typeface="Arial" charset="0"/>
        </a:defRPr>
      </a:lvl6pPr>
      <a:lvl7pPr marL="914400" algn="l" defTabSz="1217613" rtl="0" fontAlgn="base">
        <a:lnSpc>
          <a:spcPct val="90000"/>
        </a:lnSpc>
        <a:spcBef>
          <a:spcPct val="0"/>
        </a:spcBef>
        <a:spcAft>
          <a:spcPct val="0"/>
        </a:spcAft>
        <a:defRPr sz="4400">
          <a:solidFill>
            <a:schemeClr val="bg2"/>
          </a:solidFill>
          <a:latin typeface="Segoe Light"/>
          <a:cs typeface="Arial" charset="0"/>
        </a:defRPr>
      </a:lvl7pPr>
      <a:lvl8pPr marL="1371600" algn="l" defTabSz="1217613" rtl="0" fontAlgn="base">
        <a:lnSpc>
          <a:spcPct val="90000"/>
        </a:lnSpc>
        <a:spcBef>
          <a:spcPct val="0"/>
        </a:spcBef>
        <a:spcAft>
          <a:spcPct val="0"/>
        </a:spcAft>
        <a:defRPr sz="4400">
          <a:solidFill>
            <a:schemeClr val="bg2"/>
          </a:solidFill>
          <a:latin typeface="Segoe Light"/>
          <a:cs typeface="Arial" charset="0"/>
        </a:defRPr>
      </a:lvl8pPr>
      <a:lvl9pPr marL="1828800" algn="l" defTabSz="1217613" rtl="0" fontAlgn="base">
        <a:lnSpc>
          <a:spcPct val="90000"/>
        </a:lnSpc>
        <a:spcBef>
          <a:spcPct val="0"/>
        </a:spcBef>
        <a:spcAft>
          <a:spcPct val="0"/>
        </a:spcAft>
        <a:defRPr sz="4400">
          <a:solidFill>
            <a:schemeClr val="bg2"/>
          </a:solidFill>
          <a:latin typeface="Segoe Light"/>
          <a:cs typeface="Arial" charset="0"/>
        </a:defRPr>
      </a:lvl9pPr>
    </p:titleStyle>
    <p:bodyStyle>
      <a:lvl1pPr marL="385763" indent="-385763" algn="l" defTabSz="1217613" rtl="0" eaLnBrk="0" fontAlgn="base"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92150" indent="-306388" algn="l" defTabSz="1217613" rtl="0" eaLnBrk="0" fontAlgn="base"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49325" indent="-257175" algn="l" defTabSz="1217613" rtl="0" eaLnBrk="0" fontAlgn="base"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273175" indent="-322263" algn="l" defTabSz="1217613" rtl="0" eaLnBrk="0" fontAlgn="base"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1579563" indent="-306388" algn="l" defTabSz="1217613" rtl="0" eaLnBrk="0" fontAlgn="base"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335194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89"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3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80"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9" rtl="0" eaLnBrk="1" latinLnBrk="0" hangingPunct="1">
        <a:defRPr sz="2400" kern="1200">
          <a:solidFill>
            <a:schemeClr val="tx1"/>
          </a:solidFill>
          <a:latin typeface="+mn-lt"/>
          <a:ea typeface="+mn-ea"/>
          <a:cs typeface="+mn-cs"/>
        </a:defRPr>
      </a:lvl1pPr>
      <a:lvl2pPr marL="609444" algn="l" defTabSz="1218889" rtl="0" eaLnBrk="1" latinLnBrk="0" hangingPunct="1">
        <a:defRPr sz="2400" kern="1200">
          <a:solidFill>
            <a:schemeClr val="tx1"/>
          </a:solidFill>
          <a:latin typeface="+mn-lt"/>
          <a:ea typeface="+mn-ea"/>
          <a:cs typeface="+mn-cs"/>
        </a:defRPr>
      </a:lvl2pPr>
      <a:lvl3pPr marL="1218889" algn="l" defTabSz="1218889" rtl="0" eaLnBrk="1" latinLnBrk="0" hangingPunct="1">
        <a:defRPr sz="2400" kern="1200">
          <a:solidFill>
            <a:schemeClr val="tx1"/>
          </a:solidFill>
          <a:latin typeface="+mn-lt"/>
          <a:ea typeface="+mn-ea"/>
          <a:cs typeface="+mn-cs"/>
        </a:defRPr>
      </a:lvl3pPr>
      <a:lvl4pPr marL="1828333" algn="l" defTabSz="1218889" rtl="0" eaLnBrk="1" latinLnBrk="0" hangingPunct="1">
        <a:defRPr sz="2400" kern="1200">
          <a:solidFill>
            <a:schemeClr val="tx1"/>
          </a:solidFill>
          <a:latin typeface="+mn-lt"/>
          <a:ea typeface="+mn-ea"/>
          <a:cs typeface="+mn-cs"/>
        </a:defRPr>
      </a:lvl4pPr>
      <a:lvl5pPr marL="2437779" algn="l" defTabSz="1218889" rtl="0" eaLnBrk="1" latinLnBrk="0" hangingPunct="1">
        <a:defRPr sz="2400" kern="1200">
          <a:solidFill>
            <a:schemeClr val="tx1"/>
          </a:solidFill>
          <a:latin typeface="+mn-lt"/>
          <a:ea typeface="+mn-ea"/>
          <a:cs typeface="+mn-cs"/>
        </a:defRPr>
      </a:lvl5pPr>
      <a:lvl6pPr marL="3047224" algn="l" defTabSz="1218889" rtl="0" eaLnBrk="1" latinLnBrk="0" hangingPunct="1">
        <a:defRPr sz="2400" kern="1200">
          <a:solidFill>
            <a:schemeClr val="tx1"/>
          </a:solidFill>
          <a:latin typeface="+mn-lt"/>
          <a:ea typeface="+mn-ea"/>
          <a:cs typeface="+mn-cs"/>
        </a:defRPr>
      </a:lvl6pPr>
      <a:lvl7pPr marL="3656667" algn="l" defTabSz="1218889" rtl="0" eaLnBrk="1" latinLnBrk="0" hangingPunct="1">
        <a:defRPr sz="2400" kern="1200">
          <a:solidFill>
            <a:schemeClr val="tx1"/>
          </a:solidFill>
          <a:latin typeface="+mn-lt"/>
          <a:ea typeface="+mn-ea"/>
          <a:cs typeface="+mn-cs"/>
        </a:defRPr>
      </a:lvl7pPr>
      <a:lvl8pPr marL="4266112" algn="l" defTabSz="1218889" rtl="0" eaLnBrk="1" latinLnBrk="0" hangingPunct="1">
        <a:defRPr sz="2400" kern="1200">
          <a:solidFill>
            <a:schemeClr val="tx1"/>
          </a:solidFill>
          <a:latin typeface="+mn-lt"/>
          <a:ea typeface="+mn-ea"/>
          <a:cs typeface="+mn-cs"/>
        </a:defRPr>
      </a:lvl8pPr>
      <a:lvl9pPr marL="4875557" algn="l" defTabSz="121888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387350" y="227013"/>
            <a:ext cx="8350250"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style</a:t>
            </a:r>
          </a:p>
        </p:txBody>
      </p:sp>
      <p:sp>
        <p:nvSpPr>
          <p:cNvPr id="56323" name="Rectangle 3"/>
          <p:cNvSpPr>
            <a:spLocks noGrp="1" noChangeArrowheads="1"/>
          </p:cNvSpPr>
          <p:nvPr>
            <p:ph type="body" idx="1"/>
          </p:nvPr>
        </p:nvSpPr>
        <p:spPr bwMode="auto">
          <a:xfrm>
            <a:off x="403225" y="1255713"/>
            <a:ext cx="8350250" cy="19415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97" r:id="rId9"/>
  </p:sldLayoutIdLst>
  <p:transition>
    <p:fade/>
  </p:transition>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pitchFamily="34" charset="0"/>
        </a:defRPr>
      </a:lvl9pPr>
    </p:titleStyle>
    <p:bodyStyle>
      <a:lvl1pPr marL="493713" indent="-493713" algn="l" rtl="0" eaLnBrk="0" fontAlgn="base" hangingPunct="0">
        <a:lnSpc>
          <a:spcPct val="90000"/>
        </a:lnSpc>
        <a:spcBef>
          <a:spcPct val="30000"/>
        </a:spcBef>
        <a:spcAft>
          <a:spcPct val="0"/>
        </a:spcAft>
        <a:buClr>
          <a:schemeClr val="tx2"/>
        </a:buClr>
        <a:buSzPct val="115000"/>
        <a:buFont typeface="Wingdings 2" panose="05020102010507070707" pitchFamily="18" charset="2"/>
        <a:buBlip>
          <a:blip r:embed="rId12"/>
        </a:buBlip>
        <a:defRPr sz="2800">
          <a:solidFill>
            <a:schemeClr val="tx1"/>
          </a:solidFill>
          <a:effectLst>
            <a:outerShdw blurRad="38100" dist="38100" dir="2700000" algn="tl">
              <a:srgbClr val="000000"/>
            </a:outerShdw>
          </a:effectLst>
          <a:latin typeface="+mn-lt"/>
          <a:ea typeface="+mn-ea"/>
          <a:cs typeface="+mn-cs"/>
        </a:defRPr>
      </a:lvl1pPr>
      <a:lvl2pPr marL="923925" indent="-420688" algn="l" rtl="0" eaLnBrk="0" fontAlgn="base" hangingPunct="0">
        <a:lnSpc>
          <a:spcPct val="90000"/>
        </a:lnSpc>
        <a:spcBef>
          <a:spcPct val="30000"/>
        </a:spcBef>
        <a:spcAft>
          <a:spcPct val="0"/>
        </a:spcAft>
        <a:buClr>
          <a:schemeClr val="tx2"/>
        </a:buClr>
        <a:buFont typeface="Wingdings 2" panose="05020102010507070707" pitchFamily="18" charset="2"/>
        <a:buBlip>
          <a:blip r:embed="rId13"/>
        </a:buBlip>
        <a:defRPr sz="2400">
          <a:solidFill>
            <a:schemeClr val="tx1"/>
          </a:solidFill>
          <a:effectLst>
            <a:outerShdw blurRad="38100" dist="38100" dir="2700000" algn="tl">
              <a:srgbClr val="000000"/>
            </a:outerShdw>
          </a:effectLst>
          <a:latin typeface="+mn-lt"/>
        </a:defRPr>
      </a:lvl2pPr>
      <a:lvl3pPr marL="1271588" indent="-346075" algn="l" rtl="0" eaLnBrk="0" fontAlgn="base" hangingPunct="0">
        <a:lnSpc>
          <a:spcPct val="90000"/>
        </a:lnSpc>
        <a:spcBef>
          <a:spcPct val="30000"/>
        </a:spcBef>
        <a:spcAft>
          <a:spcPct val="0"/>
        </a:spcAft>
        <a:buClr>
          <a:schemeClr val="tx2"/>
        </a:buClr>
        <a:buFont typeface="Wingdings 2" panose="05020102010507070707" pitchFamily="18" charset="2"/>
        <a:buBlip>
          <a:blip r:embed="rId13"/>
        </a:buBlip>
        <a:defRPr sz="2000">
          <a:solidFill>
            <a:schemeClr val="tx1"/>
          </a:solidFill>
          <a:effectLst>
            <a:outerShdw blurRad="38100" dist="38100" dir="2700000" algn="tl">
              <a:srgbClr val="000000"/>
            </a:outerShdw>
          </a:effectLst>
          <a:latin typeface="+mn-lt"/>
        </a:defRPr>
      </a:lvl3pPr>
      <a:lvl4pPr marL="1655763" indent="-369888" algn="l" rtl="0" eaLnBrk="0" fontAlgn="base" hangingPunct="0">
        <a:lnSpc>
          <a:spcPct val="90000"/>
        </a:lnSpc>
        <a:spcBef>
          <a:spcPct val="30000"/>
        </a:spcBef>
        <a:spcAft>
          <a:spcPct val="0"/>
        </a:spcAft>
        <a:buClr>
          <a:schemeClr val="tx2"/>
        </a:buClr>
        <a:buFont typeface="Wingdings 2" panose="05020102010507070707" pitchFamily="18" charset="2"/>
        <a:buBlip>
          <a:blip r:embed="rId13"/>
        </a:buBlip>
        <a:defRPr sz="2000">
          <a:solidFill>
            <a:schemeClr val="tx1"/>
          </a:solidFill>
          <a:effectLst>
            <a:outerShdw blurRad="38100" dist="38100" dir="2700000" algn="tl">
              <a:srgbClr val="000000"/>
            </a:outerShdw>
          </a:effectLst>
          <a:latin typeface="+mn-lt"/>
        </a:defRPr>
      </a:lvl4pPr>
      <a:lvl5pPr marL="2038350" indent="-369888" algn="l" rtl="0" eaLnBrk="0" fontAlgn="base" hangingPunct="0">
        <a:lnSpc>
          <a:spcPct val="90000"/>
        </a:lnSpc>
        <a:spcBef>
          <a:spcPct val="30000"/>
        </a:spcBef>
        <a:spcAft>
          <a:spcPct val="0"/>
        </a:spcAft>
        <a:buClr>
          <a:schemeClr val="tx2"/>
        </a:buClr>
        <a:buFont typeface="Wingdings 2" panose="05020102010507070707" pitchFamily="18" charset="2"/>
        <a:buBlip>
          <a:blip r:embed="rId13"/>
        </a:buBlip>
        <a:defRPr sz="2000">
          <a:solidFill>
            <a:schemeClr val="tx1"/>
          </a:solidFill>
          <a:effectLst>
            <a:outerShdw blurRad="38100" dist="38100" dir="2700000" algn="tl">
              <a:srgbClr val="000000"/>
            </a:outerShdw>
          </a:effectLst>
          <a:latin typeface="+mn-lt"/>
        </a:defRPr>
      </a:lvl5pPr>
      <a:lvl6pPr marL="2495550" indent="-369888" algn="l" rtl="0" fontAlgn="base">
        <a:lnSpc>
          <a:spcPct val="90000"/>
        </a:lnSpc>
        <a:spcBef>
          <a:spcPct val="30000"/>
        </a:spcBef>
        <a:spcAft>
          <a:spcPct val="0"/>
        </a:spcAft>
        <a:buClr>
          <a:schemeClr val="tx2"/>
        </a:buClr>
        <a:buFont typeface="Wingdings 2" pitchFamily="18" charset="2"/>
        <a:buBlip>
          <a:blip r:embed="rId13"/>
        </a:buBlip>
        <a:defRPr>
          <a:solidFill>
            <a:schemeClr val="tx1"/>
          </a:solidFill>
          <a:effectLst>
            <a:outerShdw blurRad="38100" dist="38100" dir="2700000" algn="tl">
              <a:srgbClr val="000000">
                <a:alpha val="43137"/>
              </a:srgbClr>
            </a:outerShdw>
          </a:effectLst>
          <a:latin typeface="+mn-lt"/>
        </a:defRPr>
      </a:lvl6pPr>
      <a:lvl7pPr marL="2952750" indent="-369888" algn="l" rtl="0" fontAlgn="base">
        <a:lnSpc>
          <a:spcPct val="90000"/>
        </a:lnSpc>
        <a:spcBef>
          <a:spcPct val="30000"/>
        </a:spcBef>
        <a:spcAft>
          <a:spcPct val="0"/>
        </a:spcAft>
        <a:buClr>
          <a:schemeClr val="tx2"/>
        </a:buClr>
        <a:buFont typeface="Wingdings 2" pitchFamily="18" charset="2"/>
        <a:buBlip>
          <a:blip r:embed="rId13"/>
        </a:buBlip>
        <a:defRPr>
          <a:solidFill>
            <a:schemeClr val="tx1"/>
          </a:solidFill>
          <a:effectLst>
            <a:outerShdw blurRad="38100" dist="38100" dir="2700000" algn="tl">
              <a:srgbClr val="000000">
                <a:alpha val="43137"/>
              </a:srgbClr>
            </a:outerShdw>
          </a:effectLst>
          <a:latin typeface="+mn-lt"/>
        </a:defRPr>
      </a:lvl7pPr>
      <a:lvl8pPr marL="3409950" indent="-369888" algn="l" rtl="0" fontAlgn="base">
        <a:lnSpc>
          <a:spcPct val="90000"/>
        </a:lnSpc>
        <a:spcBef>
          <a:spcPct val="30000"/>
        </a:spcBef>
        <a:spcAft>
          <a:spcPct val="0"/>
        </a:spcAft>
        <a:buClr>
          <a:schemeClr val="tx2"/>
        </a:buClr>
        <a:buFont typeface="Wingdings 2" pitchFamily="18" charset="2"/>
        <a:buBlip>
          <a:blip r:embed="rId13"/>
        </a:buBlip>
        <a:defRPr>
          <a:solidFill>
            <a:schemeClr val="tx1"/>
          </a:solidFill>
          <a:effectLst>
            <a:outerShdw blurRad="38100" dist="38100" dir="2700000" algn="tl">
              <a:srgbClr val="000000">
                <a:alpha val="43137"/>
              </a:srgbClr>
            </a:outerShdw>
          </a:effectLst>
          <a:latin typeface="+mn-lt"/>
        </a:defRPr>
      </a:lvl8pPr>
      <a:lvl9pPr marL="3867150" indent="-369888" algn="l" rtl="0" fontAlgn="base">
        <a:lnSpc>
          <a:spcPct val="90000"/>
        </a:lnSpc>
        <a:spcBef>
          <a:spcPct val="30000"/>
        </a:spcBef>
        <a:spcAft>
          <a:spcPct val="0"/>
        </a:spcAft>
        <a:buClr>
          <a:schemeClr val="tx2"/>
        </a:buClr>
        <a:buFont typeface="Wingdings 2" pitchFamily="18" charset="2"/>
        <a:buBlip>
          <a:blip r:embed="rId13"/>
        </a:buBlip>
        <a:defRPr>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a:t>Click to edit Master title style</a:t>
            </a:r>
            <a:endParaRPr lang="en-GB" altLang="es-ES"/>
          </a:p>
        </p:txBody>
      </p:sp>
      <p:sp>
        <p:nvSpPr>
          <p:cNvPr id="3075" name="Text Placeholder 2"/>
          <p:cNvSpPr>
            <a:spLocks noGrp="1"/>
          </p:cNvSpPr>
          <p:nvPr>
            <p:ph type="body" idx="1"/>
          </p:nvPr>
        </p:nvSpPr>
        <p:spPr bwMode="auto">
          <a:xfrm>
            <a:off x="457200" y="16002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endParaRPr lang="en-GB" altLang="es-E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98" r:id="rId3"/>
    <p:sldLayoutId id="2147484099" r:id="rId4"/>
    <p:sldLayoutId id="2147484100" r:id="rId5"/>
    <p:sldLayoutId id="2147484101" r:id="rId6"/>
    <p:sldLayoutId id="2147484102" r:id="rId7"/>
  </p:sldLayoutIdLst>
  <p:txStyles>
    <p:titleStyle>
      <a:lvl1pPr algn="l" rtl="0" eaLnBrk="0" fontAlgn="base" hangingPunct="0">
        <a:spcBef>
          <a:spcPct val="0"/>
        </a:spcBef>
        <a:spcAft>
          <a:spcPct val="0"/>
        </a:spcAft>
        <a:defRPr sz="4400" kern="12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Calibri" pitchFamily="34" charset="0"/>
        </a:defRPr>
      </a:lvl2pPr>
      <a:lvl3pPr algn="l" rtl="0" eaLnBrk="0" fontAlgn="base" hangingPunct="0">
        <a:spcBef>
          <a:spcPct val="0"/>
        </a:spcBef>
        <a:spcAft>
          <a:spcPct val="0"/>
        </a:spcAft>
        <a:defRPr sz="4400">
          <a:solidFill>
            <a:schemeClr val="bg2"/>
          </a:solidFill>
          <a:latin typeface="Calibri" pitchFamily="34" charset="0"/>
        </a:defRPr>
      </a:lvl3pPr>
      <a:lvl4pPr algn="l" rtl="0" eaLnBrk="0" fontAlgn="base" hangingPunct="0">
        <a:spcBef>
          <a:spcPct val="0"/>
        </a:spcBef>
        <a:spcAft>
          <a:spcPct val="0"/>
        </a:spcAft>
        <a:defRPr sz="4400">
          <a:solidFill>
            <a:schemeClr val="bg2"/>
          </a:solidFill>
          <a:latin typeface="Calibri" pitchFamily="34" charset="0"/>
        </a:defRPr>
      </a:lvl4pPr>
      <a:lvl5pPr algn="l" rtl="0" eaLnBrk="0" fontAlgn="base" hangingPunct="0">
        <a:spcBef>
          <a:spcPct val="0"/>
        </a:spcBef>
        <a:spcAft>
          <a:spcPct val="0"/>
        </a:spcAft>
        <a:defRPr sz="4400">
          <a:solidFill>
            <a:schemeClr val="bg2"/>
          </a:solidFill>
          <a:latin typeface="Calibri" pitchFamily="34" charset="0"/>
        </a:defRPr>
      </a:lvl5pPr>
      <a:lvl6pPr marL="457200" algn="l" rtl="0" fontAlgn="base">
        <a:spcBef>
          <a:spcPct val="0"/>
        </a:spcBef>
        <a:spcAft>
          <a:spcPct val="0"/>
        </a:spcAft>
        <a:defRPr sz="4400">
          <a:solidFill>
            <a:schemeClr val="bg2"/>
          </a:solidFill>
          <a:latin typeface="Calibri" pitchFamily="34" charset="0"/>
        </a:defRPr>
      </a:lvl6pPr>
      <a:lvl7pPr marL="914400" algn="l" rtl="0" fontAlgn="base">
        <a:spcBef>
          <a:spcPct val="0"/>
        </a:spcBef>
        <a:spcAft>
          <a:spcPct val="0"/>
        </a:spcAft>
        <a:defRPr sz="4400">
          <a:solidFill>
            <a:schemeClr val="bg2"/>
          </a:solidFill>
          <a:latin typeface="Calibri" pitchFamily="34" charset="0"/>
        </a:defRPr>
      </a:lvl7pPr>
      <a:lvl8pPr marL="1371600" algn="l" rtl="0" fontAlgn="base">
        <a:spcBef>
          <a:spcPct val="0"/>
        </a:spcBef>
        <a:spcAft>
          <a:spcPct val="0"/>
        </a:spcAft>
        <a:defRPr sz="4400">
          <a:solidFill>
            <a:schemeClr val="bg2"/>
          </a:solidFill>
          <a:latin typeface="Calibri" pitchFamily="34" charset="0"/>
        </a:defRPr>
      </a:lvl8pPr>
      <a:lvl9pPr marL="1828800" algn="l" rtl="0" fontAlgn="base">
        <a:spcBef>
          <a:spcPct val="0"/>
        </a:spcBef>
        <a:spcAft>
          <a:spcPct val="0"/>
        </a:spcAft>
        <a:defRPr sz="4400">
          <a:solidFill>
            <a:schemeClr val="bg2"/>
          </a:solidFill>
          <a:latin typeface="Calibri" pitchFamily="34" charset="0"/>
        </a:defRPr>
      </a:lvl9pPr>
    </p:titleStyle>
    <p:bodyStyle>
      <a:lvl1pPr marL="342900" indent="-342900" algn="l" rtl="0" eaLnBrk="0" fontAlgn="base" hangingPunct="0">
        <a:spcBef>
          <a:spcPct val="20000"/>
        </a:spcBef>
        <a:spcAft>
          <a:spcPct val="0"/>
        </a:spcAft>
        <a:buBlip>
          <a:blip r:embed="rId10"/>
        </a:buBlip>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Blip>
          <a:blip r:embed="rId10"/>
        </a:buBlip>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Calibri" panose="020F050202020403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Calibri" panose="020F050202020403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edia/CamPlay%20/open%20/F%20%22Media/ModueloDemo.avi%22"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03200" y="2820988"/>
            <a:ext cx="7658100" cy="609600"/>
          </a:xfrm>
        </p:spPr>
        <p:txBody>
          <a:bodyPr/>
          <a:lstStyle/>
          <a:p>
            <a:pPr>
              <a:defRPr/>
            </a:pPr>
            <a:r>
              <a:rPr lang="es-ES" dirty="0"/>
              <a:t>Moduelo</a:t>
            </a:r>
          </a:p>
        </p:txBody>
      </p:sp>
      <p:sp>
        <p:nvSpPr>
          <p:cNvPr id="19459" name="4 Subtítulo"/>
          <p:cNvSpPr>
            <a:spLocks noGrp="1"/>
          </p:cNvSpPr>
          <p:nvPr>
            <p:ph type="subTitle" idx="1"/>
          </p:nvPr>
        </p:nvSpPr>
        <p:spPr>
          <a:xfrm>
            <a:off x="171450" y="3430588"/>
            <a:ext cx="7689850" cy="331787"/>
          </a:xfrm>
        </p:spPr>
        <p:txBody>
          <a:bodyPr/>
          <a:lstStyle/>
          <a:p>
            <a:pPr>
              <a:spcBef>
                <a:spcPct val="0"/>
              </a:spcBef>
            </a:pPr>
            <a:r>
              <a:rPr lang="en-US" altLang="es-ES"/>
              <a:t>Dynamic simulation of landfills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plicacionDiagnosticoImagen.png"/>
          <p:cNvPicPr>
            <a:picLocks noChangeAspect="1"/>
          </p:cNvPicPr>
          <p:nvPr/>
        </p:nvPicPr>
        <p:blipFill>
          <a:blip r:embed="rId3" cstate="print"/>
          <a:stretch>
            <a:fillRect/>
          </a:stretch>
        </p:blipFill>
        <p:spPr>
          <a:xfrm>
            <a:off x="-1" y="0"/>
            <a:ext cx="914400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387350" y="227013"/>
            <a:ext cx="8489950" cy="701675"/>
          </a:xfrm>
        </p:spPr>
        <p:txBody>
          <a:bodyPr/>
          <a:lstStyle/>
          <a:p>
            <a:pPr>
              <a:defRPr/>
            </a:pPr>
            <a:r>
              <a:rPr lang="en-US" dirty="0"/>
              <a:t>Application to landfill diagnosis</a:t>
            </a:r>
          </a:p>
        </p:txBody>
      </p:sp>
      <p:sp>
        <p:nvSpPr>
          <p:cNvPr id="3" name="2 Marcador de texto"/>
          <p:cNvSpPr>
            <a:spLocks noGrp="1"/>
          </p:cNvSpPr>
          <p:nvPr>
            <p:ph type="body" idx="1"/>
          </p:nvPr>
        </p:nvSpPr>
        <p:spPr>
          <a:xfrm>
            <a:off x="403225" y="1255713"/>
            <a:ext cx="8350250" cy="860425"/>
          </a:xfrm>
        </p:spPr>
        <p:txBody>
          <a:bodyPr/>
          <a:lstStyle/>
          <a:p>
            <a:r>
              <a:rPr lang="en-US" altLang="es-ES">
                <a:solidFill>
                  <a:srgbClr val="F1DA61"/>
                </a:solidFill>
              </a:rPr>
              <a:t>Objetive: explaining the irregularities found in the record of leachate flows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plicacionDiagnosticoImagen.png"/>
          <p:cNvPicPr>
            <a:picLocks noChangeAspect="1"/>
          </p:cNvPicPr>
          <p:nvPr/>
        </p:nvPicPr>
        <p:blipFill>
          <a:blip r:embed="rId3" cstate="print"/>
          <a:stretch>
            <a:fillRect/>
          </a:stretch>
        </p:blipFill>
        <p:spPr>
          <a:xfrm>
            <a:off x="-1" y="0"/>
            <a:ext cx="914400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387350" y="227013"/>
            <a:ext cx="8489950" cy="701675"/>
          </a:xfrm>
        </p:spPr>
        <p:txBody>
          <a:bodyPr/>
          <a:lstStyle/>
          <a:p>
            <a:pPr>
              <a:defRPr/>
            </a:pPr>
            <a:r>
              <a:rPr lang="en-US"/>
              <a:t>Application to landfill diagnosis</a:t>
            </a:r>
          </a:p>
        </p:txBody>
      </p:sp>
      <p:sp>
        <p:nvSpPr>
          <p:cNvPr id="3" name="2 Marcador de texto"/>
          <p:cNvSpPr>
            <a:spLocks noGrp="1"/>
          </p:cNvSpPr>
          <p:nvPr>
            <p:ph type="body" idx="1"/>
          </p:nvPr>
        </p:nvSpPr>
        <p:spPr>
          <a:xfrm>
            <a:off x="403225" y="1255713"/>
            <a:ext cx="8350250" cy="868362"/>
          </a:xfrm>
        </p:spPr>
        <p:txBody>
          <a:bodyPr/>
          <a:lstStyle/>
          <a:p>
            <a:pPr>
              <a:defRPr/>
            </a:pPr>
            <a:r>
              <a:rPr lang="en-US" dirty="0">
                <a:solidFill>
                  <a:srgbClr val="F1DA61"/>
                </a:solidFill>
              </a:rPr>
              <a:t>Flows increased by the entrance of runoff coming from the surrounding hills</a:t>
            </a:r>
          </a:p>
        </p:txBody>
      </p:sp>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2400300"/>
            <a:ext cx="75152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7350" y="227013"/>
            <a:ext cx="8489950" cy="1311275"/>
          </a:xfrm>
        </p:spPr>
        <p:txBody>
          <a:bodyPr/>
          <a:lstStyle/>
          <a:p>
            <a:pPr>
              <a:defRPr/>
            </a:pPr>
            <a:r>
              <a:rPr lang="en-US" dirty="0"/>
              <a:t>Application to</a:t>
            </a:r>
            <a:br>
              <a:rPr lang="en-US" dirty="0"/>
            </a:br>
            <a:r>
              <a:rPr lang="en-US" dirty="0"/>
              <a:t>waste management planning</a:t>
            </a:r>
          </a:p>
        </p:txBody>
      </p:sp>
      <p:sp>
        <p:nvSpPr>
          <p:cNvPr id="3" name="2 Marcador de texto"/>
          <p:cNvSpPr>
            <a:spLocks noGrp="1"/>
          </p:cNvSpPr>
          <p:nvPr>
            <p:ph type="body" idx="1"/>
          </p:nvPr>
        </p:nvSpPr>
        <p:spPr>
          <a:xfrm>
            <a:off x="384175" y="1970088"/>
            <a:ext cx="8350250" cy="2160587"/>
          </a:xfrm>
        </p:spPr>
        <p:txBody>
          <a:bodyPr/>
          <a:lstStyle/>
          <a:p>
            <a:pPr>
              <a:defRPr/>
            </a:pPr>
            <a:r>
              <a:rPr lang="en-US" dirty="0"/>
              <a:t>Background: Planning of the waste management strategies in a region.</a:t>
            </a:r>
          </a:p>
          <a:p>
            <a:pPr>
              <a:defRPr/>
            </a:pPr>
            <a:r>
              <a:rPr lang="en-US" dirty="0"/>
              <a:t>Objective: To analyze the impact of different waste management scenarios on the landfill leachate quality.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plicacionSeguimientoImagen.jpg"/>
          <p:cNvPicPr>
            <a:picLocks noChangeAspect="1"/>
          </p:cNvPicPr>
          <p:nvPr/>
        </p:nvPicPr>
        <p:blipFill>
          <a:blip r:embed="rId3" cstate="print"/>
          <a:stretch>
            <a:fillRect/>
          </a:stretch>
        </p:blipFill>
        <p:spPr>
          <a:xfrm>
            <a:off x="930021" y="3009519"/>
            <a:ext cx="6998208" cy="37246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1 Título"/>
          <p:cNvSpPr>
            <a:spLocks noGrp="1"/>
          </p:cNvSpPr>
          <p:nvPr>
            <p:ph type="title"/>
          </p:nvPr>
        </p:nvSpPr>
        <p:spPr/>
        <p:txBody>
          <a:bodyPr/>
          <a:lstStyle/>
          <a:p>
            <a:pPr>
              <a:defRPr/>
            </a:pPr>
            <a:r>
              <a:rPr lang="en-US" dirty="0"/>
              <a:t>Waste management planning</a:t>
            </a:r>
            <a:endParaRPr lang="es-ES" dirty="0"/>
          </a:p>
        </p:txBody>
      </p:sp>
      <p:pic>
        <p:nvPicPr>
          <p:cNvPr id="5" name="4 Imagen" descr="AplicacionPlanificacionGrafica.png"/>
          <p:cNvPicPr>
            <a:picLocks noChangeAspect="1"/>
          </p:cNvPicPr>
          <p:nvPr/>
        </p:nvPicPr>
        <p:blipFill>
          <a:blip r:embed="rId4" cstate="print"/>
          <a:stretch>
            <a:fillRect/>
          </a:stretch>
        </p:blipFill>
        <p:spPr>
          <a:xfrm>
            <a:off x="1633469" y="1322798"/>
            <a:ext cx="5600813" cy="3324202"/>
          </a:xfrm>
          <a:prstGeom prst="rect">
            <a:avLst/>
          </a:prstGeom>
          <a:ln>
            <a:solidFill>
              <a:schemeClr val="bg2"/>
            </a:solidFill>
          </a:ln>
          <a:effectLst>
            <a:reflection blurRad="6350" stA="52000" endA="300" endPos="3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7350" y="227013"/>
            <a:ext cx="8489950" cy="701675"/>
          </a:xfrm>
        </p:spPr>
        <p:txBody>
          <a:bodyPr/>
          <a:lstStyle/>
          <a:p>
            <a:pPr>
              <a:defRPr/>
            </a:pPr>
            <a:r>
              <a:rPr lang="en-US"/>
              <a:t>Application to monitoring</a:t>
            </a:r>
          </a:p>
        </p:txBody>
      </p:sp>
      <p:sp>
        <p:nvSpPr>
          <p:cNvPr id="3" name="2 Marcador de texto"/>
          <p:cNvSpPr>
            <a:spLocks noGrp="1"/>
          </p:cNvSpPr>
          <p:nvPr>
            <p:ph type="body" idx="1"/>
          </p:nvPr>
        </p:nvSpPr>
        <p:spPr>
          <a:xfrm>
            <a:off x="403225" y="1255713"/>
            <a:ext cx="8464550" cy="1757362"/>
          </a:xfrm>
        </p:spPr>
        <p:txBody>
          <a:bodyPr/>
          <a:lstStyle/>
          <a:p>
            <a:r>
              <a:rPr lang="en-US" altLang="es-ES"/>
              <a:t>Background: a new landfill on top of an old dumping site.</a:t>
            </a:r>
          </a:p>
          <a:p>
            <a:r>
              <a:rPr lang="en-US" altLang="es-ES"/>
              <a:t>Objective: To control the pollution generated by the new landfill and improve its operation.</a:t>
            </a:r>
          </a:p>
        </p:txBody>
      </p:sp>
      <p:pic>
        <p:nvPicPr>
          <p:cNvPr id="32772" name="Picture 5" descr="HPIM1385"/>
          <p:cNvPicPr>
            <a:picLocks noChangeAspect="1" noChangeArrowheads="1"/>
          </p:cNvPicPr>
          <p:nvPr/>
        </p:nvPicPr>
        <p:blipFill>
          <a:blip r:embed="rId3">
            <a:lum bright="22000" contrast="-64000"/>
            <a:extLst>
              <a:ext uri="{28A0092B-C50C-407E-A947-70E740481C1C}">
                <a14:useLocalDpi xmlns:a14="http://schemas.microsoft.com/office/drawing/2010/main" val="0"/>
              </a:ext>
            </a:extLst>
          </a:blip>
          <a:srcRect l="10025" t="32220" r="8122" b="22484"/>
          <a:stretch>
            <a:fillRect/>
          </a:stretch>
        </p:blipFill>
        <p:spPr bwMode="auto">
          <a:xfrm>
            <a:off x="1068388" y="3414713"/>
            <a:ext cx="737076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87350" y="227013"/>
            <a:ext cx="8489950" cy="701675"/>
          </a:xfrm>
        </p:spPr>
        <p:txBody>
          <a:bodyPr/>
          <a:lstStyle/>
          <a:p>
            <a:pPr>
              <a:defRPr/>
            </a:pPr>
            <a:r>
              <a:rPr lang="en-US"/>
              <a:t>Application to monitoring</a:t>
            </a:r>
          </a:p>
        </p:txBody>
      </p:sp>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r="9563"/>
          <a:stretch>
            <a:fillRect/>
          </a:stretch>
        </p:blipFill>
        <p:spPr bwMode="gray">
          <a:xfrm>
            <a:off x="1908175" y="1484313"/>
            <a:ext cx="3886200"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52500" y="1782763"/>
            <a:ext cx="4098925" cy="701675"/>
          </a:xfrm>
        </p:spPr>
        <p:txBody>
          <a:bodyPr/>
          <a:lstStyle/>
          <a:p>
            <a:pPr algn="l">
              <a:defRPr/>
            </a:pPr>
            <a:r>
              <a:rPr lang="es-ES" dirty="0"/>
              <a:t>Moduelo 4.0</a:t>
            </a:r>
          </a:p>
        </p:txBody>
      </p:sp>
      <p:sp>
        <p:nvSpPr>
          <p:cNvPr id="25603" name="4 Subtítulo"/>
          <p:cNvSpPr>
            <a:spLocks noGrp="1"/>
          </p:cNvSpPr>
          <p:nvPr>
            <p:ph type="subTitle" idx="1"/>
          </p:nvPr>
        </p:nvSpPr>
        <p:spPr>
          <a:xfrm>
            <a:off x="952500" y="2946400"/>
            <a:ext cx="4294188" cy="425450"/>
          </a:xfrm>
        </p:spPr>
        <p:txBody>
          <a:bodyPr/>
          <a:lstStyle/>
          <a:p>
            <a:pPr algn="l">
              <a:spcBef>
                <a:spcPct val="0"/>
              </a:spcBef>
              <a:defRPr/>
            </a:pPr>
            <a:r>
              <a:rPr lang="en-US" kern="1200" dirty="0">
                <a:solidFill>
                  <a:srgbClr val="DDECFB"/>
                </a:solidFill>
              </a:rPr>
              <a:t>© 2012 GIA UC - Rainsoft</a:t>
            </a:r>
          </a:p>
        </p:txBody>
      </p:sp>
      <p:sp>
        <p:nvSpPr>
          <p:cNvPr id="5" name="4 Subtítulo"/>
          <p:cNvSpPr txBox="1">
            <a:spLocks/>
          </p:cNvSpPr>
          <p:nvPr/>
        </p:nvSpPr>
        <p:spPr bwMode="auto">
          <a:xfrm>
            <a:off x="952500" y="3402013"/>
            <a:ext cx="4397375" cy="423862"/>
          </a:xfrm>
          <a:prstGeom prst="rect">
            <a:avLst/>
          </a:prstGeom>
          <a:noFill/>
          <a:ln w="9525" algn="ctr">
            <a:noFill/>
            <a:miter lim="800000"/>
            <a:headEnd/>
            <a:tailEnd/>
          </a:ln>
          <a:effectLst/>
        </p:spPr>
        <p:txBody>
          <a:bodyPr>
            <a:spAutoFit/>
          </a:bodyPr>
          <a:lstStyle>
            <a:lvl1pPr marL="0" indent="0" algn="r" rtl="0" eaLnBrk="0" fontAlgn="base" hangingPunct="0">
              <a:lnSpc>
                <a:spcPct val="90000"/>
              </a:lnSpc>
              <a:spcBef>
                <a:spcPts val="0"/>
              </a:spcBef>
              <a:spcAft>
                <a:spcPct val="0"/>
              </a:spcAft>
              <a:buClr>
                <a:schemeClr val="tx2"/>
              </a:buClr>
              <a:buSzPct val="115000"/>
              <a:buFont typeface="Wingdings 2" pitchFamily="18" charset="2"/>
              <a:buNone/>
              <a:defRPr sz="2400" baseline="0">
                <a:solidFill>
                  <a:schemeClr val="accent1"/>
                </a:solidFill>
                <a:effectLst>
                  <a:outerShdw blurRad="38100" dist="38100" dir="2700000" algn="tl">
                    <a:srgbClr val="000000"/>
                  </a:outerShdw>
                </a:effectLst>
                <a:latin typeface="+mn-lt"/>
                <a:ea typeface="+mn-ea"/>
                <a:cs typeface="+mn-cs"/>
              </a:defRPr>
            </a:lvl1pPr>
            <a:lvl2pPr marL="609444" indent="0" algn="ctr" rtl="0" eaLnBrk="0" fontAlgn="base" hangingPunct="0">
              <a:lnSpc>
                <a:spcPct val="90000"/>
              </a:lnSpc>
              <a:spcBef>
                <a:spcPct val="30000"/>
              </a:spcBef>
              <a:spcAft>
                <a:spcPct val="0"/>
              </a:spcAft>
              <a:buClr>
                <a:schemeClr val="tx2"/>
              </a:buClr>
              <a:buFont typeface="Wingdings 2" pitchFamily="18" charset="2"/>
              <a:buNone/>
              <a:defRPr sz="2400">
                <a:solidFill>
                  <a:schemeClr val="tx1">
                    <a:tint val="75000"/>
                  </a:schemeClr>
                </a:solidFill>
                <a:effectLst>
                  <a:outerShdw blurRad="38100" dist="38100" dir="2700000" algn="tl">
                    <a:srgbClr val="000000"/>
                  </a:outerShdw>
                </a:effectLst>
                <a:latin typeface="+mn-lt"/>
              </a:defRPr>
            </a:lvl2pPr>
            <a:lvl3pPr marL="1218889" indent="0" algn="ctr" rtl="0" eaLnBrk="0" fontAlgn="base" hangingPunct="0">
              <a:lnSpc>
                <a:spcPct val="90000"/>
              </a:lnSpc>
              <a:spcBef>
                <a:spcPct val="30000"/>
              </a:spcBef>
              <a:spcAft>
                <a:spcPct val="0"/>
              </a:spcAft>
              <a:buClr>
                <a:schemeClr val="tx2"/>
              </a:buClr>
              <a:buFont typeface="Wingdings 2" pitchFamily="18" charset="2"/>
              <a:buNone/>
              <a:defRPr sz="2000">
                <a:solidFill>
                  <a:schemeClr val="tx1">
                    <a:tint val="75000"/>
                  </a:schemeClr>
                </a:solidFill>
                <a:effectLst>
                  <a:outerShdw blurRad="38100" dist="38100" dir="2700000" algn="tl">
                    <a:srgbClr val="000000"/>
                  </a:outerShdw>
                </a:effectLst>
                <a:latin typeface="+mn-lt"/>
              </a:defRPr>
            </a:lvl3pPr>
            <a:lvl4pPr marL="1828333" indent="0" algn="ctr" rtl="0" eaLnBrk="0" fontAlgn="base" hangingPunct="0">
              <a:lnSpc>
                <a:spcPct val="90000"/>
              </a:lnSpc>
              <a:spcBef>
                <a:spcPct val="30000"/>
              </a:spcBef>
              <a:spcAft>
                <a:spcPct val="0"/>
              </a:spcAft>
              <a:buClr>
                <a:schemeClr val="tx2"/>
              </a:buClr>
              <a:buFont typeface="Wingdings 2" pitchFamily="18" charset="2"/>
              <a:buNone/>
              <a:defRPr sz="2000">
                <a:solidFill>
                  <a:schemeClr val="tx1">
                    <a:tint val="75000"/>
                  </a:schemeClr>
                </a:solidFill>
                <a:effectLst>
                  <a:outerShdw blurRad="38100" dist="38100" dir="2700000" algn="tl">
                    <a:srgbClr val="000000"/>
                  </a:outerShdw>
                </a:effectLst>
                <a:latin typeface="+mn-lt"/>
              </a:defRPr>
            </a:lvl4pPr>
            <a:lvl5pPr marL="2437779" indent="0" algn="ctr" rtl="0" eaLnBrk="0" fontAlgn="base" hangingPunct="0">
              <a:lnSpc>
                <a:spcPct val="90000"/>
              </a:lnSpc>
              <a:spcBef>
                <a:spcPct val="30000"/>
              </a:spcBef>
              <a:spcAft>
                <a:spcPct val="0"/>
              </a:spcAft>
              <a:buClr>
                <a:schemeClr val="tx2"/>
              </a:buClr>
              <a:buFont typeface="Wingdings 2" pitchFamily="18" charset="2"/>
              <a:buNone/>
              <a:defRPr sz="2000">
                <a:solidFill>
                  <a:schemeClr val="tx1">
                    <a:tint val="75000"/>
                  </a:schemeClr>
                </a:solidFill>
                <a:effectLst>
                  <a:outerShdw blurRad="38100" dist="38100" dir="2700000" algn="tl">
                    <a:srgbClr val="000000"/>
                  </a:outerShdw>
                </a:effectLst>
                <a:latin typeface="+mn-lt"/>
              </a:defRPr>
            </a:lvl5pPr>
            <a:lvl6pPr marL="3047224" indent="0" algn="ctr" rtl="0" fontAlgn="base">
              <a:lnSpc>
                <a:spcPct val="90000"/>
              </a:lnSpc>
              <a:spcBef>
                <a:spcPct val="30000"/>
              </a:spcBef>
              <a:spcAft>
                <a:spcPct val="0"/>
              </a:spcAft>
              <a:buClr>
                <a:schemeClr val="tx2"/>
              </a:buClr>
              <a:buFont typeface="Wingdings 2" pitchFamily="18" charset="2"/>
              <a:buNone/>
              <a:defRPr>
                <a:solidFill>
                  <a:schemeClr val="tx1">
                    <a:tint val="75000"/>
                  </a:schemeClr>
                </a:solidFill>
                <a:effectLst>
                  <a:outerShdw blurRad="38100" dist="38100" dir="2700000" algn="tl">
                    <a:srgbClr val="000000">
                      <a:alpha val="43137"/>
                    </a:srgbClr>
                  </a:outerShdw>
                </a:effectLst>
                <a:latin typeface="+mn-lt"/>
              </a:defRPr>
            </a:lvl6pPr>
            <a:lvl7pPr marL="3656667" indent="0" algn="ctr" rtl="0" fontAlgn="base">
              <a:lnSpc>
                <a:spcPct val="90000"/>
              </a:lnSpc>
              <a:spcBef>
                <a:spcPct val="30000"/>
              </a:spcBef>
              <a:spcAft>
                <a:spcPct val="0"/>
              </a:spcAft>
              <a:buClr>
                <a:schemeClr val="tx2"/>
              </a:buClr>
              <a:buFont typeface="Wingdings 2" pitchFamily="18" charset="2"/>
              <a:buNone/>
              <a:defRPr>
                <a:solidFill>
                  <a:schemeClr val="tx1">
                    <a:tint val="75000"/>
                  </a:schemeClr>
                </a:solidFill>
                <a:effectLst>
                  <a:outerShdw blurRad="38100" dist="38100" dir="2700000" algn="tl">
                    <a:srgbClr val="000000">
                      <a:alpha val="43137"/>
                    </a:srgbClr>
                  </a:outerShdw>
                </a:effectLst>
                <a:latin typeface="+mn-lt"/>
              </a:defRPr>
            </a:lvl7pPr>
            <a:lvl8pPr marL="4266112" indent="0" algn="ctr" rtl="0" fontAlgn="base">
              <a:lnSpc>
                <a:spcPct val="90000"/>
              </a:lnSpc>
              <a:spcBef>
                <a:spcPct val="30000"/>
              </a:spcBef>
              <a:spcAft>
                <a:spcPct val="0"/>
              </a:spcAft>
              <a:buClr>
                <a:schemeClr val="tx2"/>
              </a:buClr>
              <a:buFont typeface="Wingdings 2" pitchFamily="18" charset="2"/>
              <a:buNone/>
              <a:defRPr>
                <a:solidFill>
                  <a:schemeClr val="tx1">
                    <a:tint val="75000"/>
                  </a:schemeClr>
                </a:solidFill>
                <a:effectLst>
                  <a:outerShdw blurRad="38100" dist="38100" dir="2700000" algn="tl">
                    <a:srgbClr val="000000">
                      <a:alpha val="43137"/>
                    </a:srgbClr>
                  </a:outerShdw>
                </a:effectLst>
                <a:latin typeface="+mn-lt"/>
              </a:defRPr>
            </a:lvl8pPr>
            <a:lvl9pPr marL="4875557" indent="0" algn="ctr" rtl="0" fontAlgn="base">
              <a:lnSpc>
                <a:spcPct val="90000"/>
              </a:lnSpc>
              <a:spcBef>
                <a:spcPct val="30000"/>
              </a:spcBef>
              <a:spcAft>
                <a:spcPct val="0"/>
              </a:spcAft>
              <a:buClr>
                <a:schemeClr val="tx2"/>
              </a:buClr>
              <a:buFont typeface="Wingdings 2" pitchFamily="18" charset="2"/>
              <a:buNone/>
              <a:defRPr>
                <a:solidFill>
                  <a:schemeClr val="tx1">
                    <a:tint val="75000"/>
                  </a:schemeClr>
                </a:solidFill>
                <a:effectLst>
                  <a:outerShdw blurRad="38100" dist="38100" dir="2700000" algn="tl">
                    <a:srgbClr val="000000">
                      <a:alpha val="43137"/>
                    </a:srgbClr>
                  </a:outerShdw>
                </a:effectLst>
                <a:latin typeface="+mn-lt"/>
              </a:defRPr>
            </a:lvl9pPr>
          </a:lstStyle>
          <a:p>
            <a:pPr algn="l">
              <a:spcBef>
                <a:spcPct val="0"/>
              </a:spcBef>
              <a:defRPr/>
            </a:pPr>
            <a:r>
              <a:rPr lang="en-US" dirty="0">
                <a:solidFill>
                  <a:srgbClr val="DDECFB"/>
                </a:solidFill>
              </a:rPr>
              <a:t>moduelo@unican.es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160338"/>
            <a:ext cx="8229600" cy="1143000"/>
          </a:xfrm>
        </p:spPr>
        <p:txBody>
          <a:bodyPr/>
          <a:lstStyle/>
          <a:p>
            <a:pPr eaLnBrk="1" hangingPunct="1"/>
            <a:r>
              <a:rPr lang="en-US" altLang="es-ES"/>
              <a:t>General structure of the model</a:t>
            </a:r>
          </a:p>
        </p:txBody>
      </p:sp>
      <p:grpSp>
        <p:nvGrpSpPr>
          <p:cNvPr id="3" name="44 Grupo"/>
          <p:cNvGrpSpPr>
            <a:grpSpLocks/>
          </p:cNvGrpSpPr>
          <p:nvPr/>
        </p:nvGrpSpPr>
        <p:grpSpPr bwMode="auto">
          <a:xfrm>
            <a:off x="180975" y="2995613"/>
            <a:ext cx="8724900" cy="2362200"/>
            <a:chOff x="180680" y="2995613"/>
            <a:chExt cx="8725195" cy="2362762"/>
          </a:xfrm>
        </p:grpSpPr>
        <p:grpSp>
          <p:nvGrpSpPr>
            <p:cNvPr id="20516" name="39 Grupo"/>
            <p:cNvGrpSpPr>
              <a:grpSpLocks/>
            </p:cNvGrpSpPr>
            <p:nvPr/>
          </p:nvGrpSpPr>
          <p:grpSpPr bwMode="auto">
            <a:xfrm>
              <a:off x="180680" y="2995613"/>
              <a:ext cx="8725195" cy="2362762"/>
              <a:chOff x="180680" y="2995613"/>
              <a:chExt cx="8725195" cy="2362762"/>
            </a:xfrm>
          </p:grpSpPr>
          <p:sp>
            <p:nvSpPr>
              <p:cNvPr id="71" name="70 Rectángulo"/>
              <p:cNvSpPr/>
              <p:nvPr/>
            </p:nvSpPr>
            <p:spPr>
              <a:xfrm>
                <a:off x="818877" y="3000376"/>
                <a:ext cx="8086998" cy="2357999"/>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000" dirty="0"/>
              </a:p>
            </p:txBody>
          </p:sp>
          <p:sp>
            <p:nvSpPr>
              <p:cNvPr id="104" name="103 Rectángulo"/>
              <p:cNvSpPr/>
              <p:nvPr/>
            </p:nvSpPr>
            <p:spPr>
              <a:xfrm>
                <a:off x="180680" y="2995613"/>
                <a:ext cx="543600" cy="2357437"/>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Calculations</a:t>
                </a:r>
              </a:p>
            </p:txBody>
          </p:sp>
        </p:grpSp>
        <p:sp>
          <p:nvSpPr>
            <p:cNvPr id="72" name="71 Rectángulo"/>
            <p:cNvSpPr/>
            <p:nvPr/>
          </p:nvSpPr>
          <p:spPr>
            <a:xfrm>
              <a:off x="922068" y="3121055"/>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Waste generation</a:t>
              </a:r>
            </a:p>
          </p:txBody>
        </p:sp>
        <p:sp>
          <p:nvSpPr>
            <p:cNvPr id="73" name="72 Rectángulo"/>
            <p:cNvSpPr/>
            <p:nvPr/>
          </p:nvSpPr>
          <p:spPr>
            <a:xfrm>
              <a:off x="922068" y="3846715"/>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Water flows inside the landfill</a:t>
              </a:r>
            </a:p>
          </p:txBody>
        </p:sp>
        <p:sp>
          <p:nvSpPr>
            <p:cNvPr id="74" name="73 Rectángulo"/>
            <p:cNvSpPr/>
            <p:nvPr/>
          </p:nvSpPr>
          <p:spPr>
            <a:xfrm>
              <a:off x="922068" y="3483091"/>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Surface hydrology</a:t>
              </a:r>
            </a:p>
          </p:txBody>
        </p:sp>
        <p:sp>
          <p:nvSpPr>
            <p:cNvPr id="75" name="74 Rectángulo"/>
            <p:cNvSpPr/>
            <p:nvPr/>
          </p:nvSpPr>
          <p:spPr>
            <a:xfrm>
              <a:off x="922068" y="4208752"/>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Biodegradation</a:t>
              </a:r>
            </a:p>
          </p:txBody>
        </p:sp>
        <p:sp>
          <p:nvSpPr>
            <p:cNvPr id="76" name="75 Rectángulo"/>
            <p:cNvSpPr/>
            <p:nvPr/>
          </p:nvSpPr>
          <p:spPr>
            <a:xfrm>
              <a:off x="922068" y="4570788"/>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Settlement</a:t>
              </a:r>
            </a:p>
          </p:txBody>
        </p:sp>
        <p:sp>
          <p:nvSpPr>
            <p:cNvPr id="88" name="87 Rectángulo"/>
            <p:cNvSpPr/>
            <p:nvPr/>
          </p:nvSpPr>
          <p:spPr>
            <a:xfrm>
              <a:off x="922068" y="4934411"/>
              <a:ext cx="7877441" cy="298521"/>
            </a:xfrm>
            <a:prstGeom prst="rect">
              <a:avLst/>
            </a:prstGeom>
            <a:gradFill>
              <a:gsLst>
                <a:gs pos="0">
                  <a:schemeClr val="accent4">
                    <a:alpha val="40000"/>
                  </a:schemeClr>
                </a:gs>
                <a:gs pos="50000">
                  <a:schemeClr val="accent4">
                    <a:lumMod val="60000"/>
                    <a:lumOff val="40000"/>
                    <a:alpha val="27000"/>
                  </a:schemeClr>
                </a:gs>
                <a:gs pos="100000">
                  <a:schemeClr val="accent4">
                    <a:alpha val="40000"/>
                  </a:schemeClr>
                </a:gs>
              </a:gsLst>
              <a:lin ang="18900000" scaled="1"/>
            </a:gra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Storage, treatment and recirculation of leachate</a:t>
              </a:r>
            </a:p>
          </p:txBody>
        </p:sp>
      </p:grpSp>
      <p:grpSp>
        <p:nvGrpSpPr>
          <p:cNvPr id="5" name="45 Grupo"/>
          <p:cNvGrpSpPr>
            <a:grpSpLocks/>
          </p:cNvGrpSpPr>
          <p:nvPr/>
        </p:nvGrpSpPr>
        <p:grpSpPr bwMode="auto">
          <a:xfrm>
            <a:off x="180975" y="5429250"/>
            <a:ext cx="8723313" cy="1220788"/>
            <a:chOff x="180681" y="5429250"/>
            <a:chExt cx="8724069" cy="1220400"/>
          </a:xfrm>
        </p:grpSpPr>
        <p:grpSp>
          <p:nvGrpSpPr>
            <p:cNvPr id="20508" name="41 Grupo"/>
            <p:cNvGrpSpPr>
              <a:grpSpLocks/>
            </p:cNvGrpSpPr>
            <p:nvPr/>
          </p:nvGrpSpPr>
          <p:grpSpPr bwMode="auto">
            <a:xfrm>
              <a:off x="180681" y="5429250"/>
              <a:ext cx="8724069" cy="1220400"/>
              <a:chOff x="180681" y="5429250"/>
              <a:chExt cx="8724069" cy="1220400"/>
            </a:xfrm>
          </p:grpSpPr>
          <p:sp>
            <p:nvSpPr>
              <p:cNvPr id="63" name="62 Rectángulo"/>
              <p:cNvSpPr/>
              <p:nvPr/>
            </p:nvSpPr>
            <p:spPr>
              <a:xfrm>
                <a:off x="818911" y="5429250"/>
                <a:ext cx="8085839" cy="1220400"/>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000" dirty="0"/>
              </a:p>
            </p:txBody>
          </p:sp>
          <p:sp>
            <p:nvSpPr>
              <p:cNvPr id="105" name="104 Rectángulo"/>
              <p:cNvSpPr/>
              <p:nvPr/>
            </p:nvSpPr>
            <p:spPr>
              <a:xfrm>
                <a:off x="180681" y="5429250"/>
                <a:ext cx="543600" cy="1219199"/>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Results</a:t>
                </a:r>
              </a:p>
            </p:txBody>
          </p:sp>
        </p:grpSp>
        <p:sp>
          <p:nvSpPr>
            <p:cNvPr id="107" name="106 Rectángulo"/>
            <p:cNvSpPr/>
            <p:nvPr/>
          </p:nvSpPr>
          <p:spPr>
            <a:xfrm>
              <a:off x="942747" y="5572080"/>
              <a:ext cx="1295512" cy="971241"/>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Waste streams</a:t>
              </a:r>
            </a:p>
          </p:txBody>
        </p:sp>
        <p:sp>
          <p:nvSpPr>
            <p:cNvPr id="108" name="107 Rectángulo"/>
            <p:cNvSpPr/>
            <p:nvPr/>
          </p:nvSpPr>
          <p:spPr>
            <a:xfrm>
              <a:off x="2341456" y="5581602"/>
              <a:ext cx="1293924" cy="961719"/>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Landfill state</a:t>
              </a:r>
            </a:p>
          </p:txBody>
        </p:sp>
        <p:sp>
          <p:nvSpPr>
            <p:cNvPr id="109" name="108 Rectángulo"/>
            <p:cNvSpPr/>
            <p:nvPr/>
          </p:nvSpPr>
          <p:spPr>
            <a:xfrm>
              <a:off x="3738577" y="5591124"/>
              <a:ext cx="1576524" cy="952197"/>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Leachate: flows and composition</a:t>
              </a:r>
            </a:p>
          </p:txBody>
        </p:sp>
        <p:sp>
          <p:nvSpPr>
            <p:cNvPr id="110" name="109 Rectángulo"/>
            <p:cNvSpPr/>
            <p:nvPr/>
          </p:nvSpPr>
          <p:spPr>
            <a:xfrm>
              <a:off x="5421473" y="5591124"/>
              <a:ext cx="1609865" cy="952197"/>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Landfill gas: volume and composition</a:t>
              </a:r>
            </a:p>
          </p:txBody>
        </p:sp>
        <p:sp>
          <p:nvSpPr>
            <p:cNvPr id="111" name="110 Rectángulo"/>
            <p:cNvSpPr/>
            <p:nvPr/>
          </p:nvSpPr>
          <p:spPr>
            <a:xfrm>
              <a:off x="7115482" y="5600646"/>
              <a:ext cx="1647968" cy="952197"/>
            </a:xfrm>
            <a:prstGeom prst="rect">
              <a:avLst/>
            </a:prstGeom>
            <a:gradFill>
              <a:gsLst>
                <a:gs pos="0">
                  <a:schemeClr val="accent5">
                    <a:alpha val="40000"/>
                  </a:schemeClr>
                </a:gs>
                <a:gs pos="50000">
                  <a:schemeClr val="accent5">
                    <a:lumMod val="60000"/>
                    <a:lumOff val="40000"/>
                    <a:alpha val="27000"/>
                  </a:schemeClr>
                </a:gs>
                <a:gs pos="100000">
                  <a:schemeClr val="accent5">
                    <a:alpha val="40000"/>
                  </a:schemeClr>
                </a:gs>
              </a:gsLst>
              <a:lin ang="18900000" scaled="1"/>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Settlement</a:t>
              </a:r>
            </a:p>
          </p:txBody>
        </p:sp>
      </p:grpSp>
      <p:grpSp>
        <p:nvGrpSpPr>
          <p:cNvPr id="7" name="43 Grupo"/>
          <p:cNvGrpSpPr>
            <a:grpSpLocks/>
          </p:cNvGrpSpPr>
          <p:nvPr/>
        </p:nvGrpSpPr>
        <p:grpSpPr bwMode="auto">
          <a:xfrm>
            <a:off x="180975" y="1171575"/>
            <a:ext cx="8723313" cy="1735138"/>
            <a:chOff x="180681" y="1171575"/>
            <a:chExt cx="8724069" cy="1735200"/>
          </a:xfrm>
        </p:grpSpPr>
        <p:grpSp>
          <p:nvGrpSpPr>
            <p:cNvPr id="20486" name="34 Grupo"/>
            <p:cNvGrpSpPr>
              <a:grpSpLocks/>
            </p:cNvGrpSpPr>
            <p:nvPr/>
          </p:nvGrpSpPr>
          <p:grpSpPr bwMode="auto">
            <a:xfrm>
              <a:off x="180681" y="1171575"/>
              <a:ext cx="8724069" cy="1735200"/>
              <a:chOff x="180681" y="1171575"/>
              <a:chExt cx="8724069" cy="1735200"/>
            </a:xfrm>
          </p:grpSpPr>
          <p:sp>
            <p:nvSpPr>
              <p:cNvPr id="93" name="92 Rectángulo"/>
              <p:cNvSpPr/>
              <p:nvPr/>
            </p:nvSpPr>
            <p:spPr>
              <a:xfrm>
                <a:off x="818911" y="1171575"/>
                <a:ext cx="8085839" cy="1735200"/>
              </a:xfrm>
              <a:prstGeom prst="rect">
                <a:avLst/>
              </a:prstGeom>
              <a:gradFill>
                <a:gsLst>
                  <a:gs pos="0">
                    <a:schemeClr val="accent2">
                      <a:alpha val="39000"/>
                    </a:schemeClr>
                  </a:gs>
                  <a:gs pos="50000">
                    <a:schemeClr val="accent2">
                      <a:lumMod val="60000"/>
                      <a:lumOff val="40000"/>
                      <a:alpha val="27000"/>
                    </a:schemeClr>
                  </a:gs>
                  <a:gs pos="100000">
                    <a:schemeClr val="accent2">
                      <a:alpha val="40000"/>
                    </a:schemeClr>
                  </a:gs>
                </a:gsLst>
                <a:lin ang="18900000" scaled="1"/>
              </a:gra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lIns="90000" anchor="ctr"/>
              <a:lstStyle/>
              <a:p>
                <a:pPr algn="ctr">
                  <a:defRPr/>
                </a:pPr>
                <a:endParaRPr lang="en-US" sz="2000" dirty="0">
                  <a:solidFill>
                    <a:schemeClr val="accent2">
                      <a:lumMod val="20000"/>
                      <a:lumOff val="80000"/>
                    </a:schemeClr>
                  </a:solidFill>
                </a:endParaRPr>
              </a:p>
            </p:txBody>
          </p:sp>
          <p:sp>
            <p:nvSpPr>
              <p:cNvPr id="41" name="40 Rectángulo"/>
              <p:cNvSpPr/>
              <p:nvPr/>
            </p:nvSpPr>
            <p:spPr>
              <a:xfrm>
                <a:off x="180681" y="1171576"/>
                <a:ext cx="541846" cy="1733550"/>
              </a:xfrm>
              <a:prstGeom prst="rect">
                <a:avLst/>
              </a:prstGeom>
              <a:gradFill>
                <a:gsLst>
                  <a:gs pos="0">
                    <a:schemeClr val="accent2">
                      <a:alpha val="39000"/>
                    </a:schemeClr>
                  </a:gs>
                  <a:gs pos="50000">
                    <a:schemeClr val="accent2">
                      <a:lumMod val="60000"/>
                      <a:lumOff val="40000"/>
                      <a:alpha val="27000"/>
                    </a:schemeClr>
                  </a:gs>
                  <a:gs pos="100000">
                    <a:schemeClr val="accent2">
                      <a:alpha val="40000"/>
                    </a:schemeClr>
                  </a:gs>
                </a:gsLst>
                <a:lin ang="18900000" scaled="1"/>
              </a:gra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lIns="90000" anchor="ctr"/>
              <a:lstStyle/>
              <a:p>
                <a:pPr algn="ctr">
                  <a:defRPr/>
                </a:pPr>
                <a:r>
                  <a:rPr lang="en-US" sz="2000" dirty="0">
                    <a:solidFill>
                      <a:schemeClr val="accent2">
                        <a:lumMod val="20000"/>
                        <a:lumOff val="80000"/>
                      </a:schemeClr>
                    </a:solidFill>
                  </a:rPr>
                  <a:t>Initial data</a:t>
                </a:r>
              </a:p>
            </p:txBody>
          </p:sp>
        </p:grpSp>
        <p:grpSp>
          <p:nvGrpSpPr>
            <p:cNvPr id="20487" name="38 Grupo"/>
            <p:cNvGrpSpPr>
              <a:grpSpLocks/>
            </p:cNvGrpSpPr>
            <p:nvPr/>
          </p:nvGrpSpPr>
          <p:grpSpPr bwMode="auto">
            <a:xfrm>
              <a:off x="6543675" y="1285875"/>
              <a:ext cx="2238375" cy="1494000"/>
              <a:chOff x="6543675" y="1285875"/>
              <a:chExt cx="2238375" cy="1494000"/>
            </a:xfrm>
          </p:grpSpPr>
          <p:sp>
            <p:nvSpPr>
              <p:cNvPr id="96" name="95 Rectángulo"/>
              <p:cNvSpPr/>
              <p:nvPr/>
            </p:nvSpPr>
            <p:spPr>
              <a:xfrm>
                <a:off x="6543932" y="1285879"/>
                <a:ext cx="2238569" cy="1493891"/>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bg2">
                        <a:lumMod val="90000"/>
                      </a:schemeClr>
                    </a:solidFill>
                  </a:rPr>
                  <a:t>Operation</a:t>
                </a:r>
              </a:p>
            </p:txBody>
          </p:sp>
          <p:sp>
            <p:nvSpPr>
              <p:cNvPr id="114" name="113 Rectángulo"/>
              <p:cNvSpPr/>
              <p:nvPr/>
            </p:nvSpPr>
            <p:spPr>
              <a:xfrm>
                <a:off x="6639190" y="1674831"/>
                <a:ext cx="2029001" cy="268297"/>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Used materials</a:t>
                </a:r>
              </a:p>
            </p:txBody>
          </p:sp>
          <p:sp>
            <p:nvSpPr>
              <p:cNvPr id="115" name="114 Rectángulo"/>
              <p:cNvSpPr/>
              <p:nvPr/>
            </p:nvSpPr>
            <p:spPr>
              <a:xfrm>
                <a:off x="6639190" y="2016155"/>
                <a:ext cx="2029001" cy="266709"/>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Filling order</a:t>
                </a:r>
              </a:p>
            </p:txBody>
          </p:sp>
          <p:sp>
            <p:nvSpPr>
              <p:cNvPr id="116" name="115 Rectángulo"/>
              <p:cNvSpPr/>
              <p:nvPr/>
            </p:nvSpPr>
            <p:spPr>
              <a:xfrm>
                <a:off x="6639190" y="2355892"/>
                <a:ext cx="2029001" cy="268298"/>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Drainage systems</a:t>
                </a:r>
              </a:p>
            </p:txBody>
          </p:sp>
        </p:grpSp>
        <p:grpSp>
          <p:nvGrpSpPr>
            <p:cNvPr id="20488" name="37 Grupo"/>
            <p:cNvGrpSpPr>
              <a:grpSpLocks/>
            </p:cNvGrpSpPr>
            <p:nvPr/>
          </p:nvGrpSpPr>
          <p:grpSpPr bwMode="auto">
            <a:xfrm>
              <a:off x="3994734" y="1285875"/>
              <a:ext cx="2455695" cy="1494000"/>
              <a:chOff x="3994734" y="1285875"/>
              <a:chExt cx="2455695" cy="1494000"/>
            </a:xfrm>
          </p:grpSpPr>
          <p:sp>
            <p:nvSpPr>
              <p:cNvPr id="95" name="94 Rectángulo"/>
              <p:cNvSpPr/>
              <p:nvPr/>
            </p:nvSpPr>
            <p:spPr>
              <a:xfrm>
                <a:off x="3994187" y="1285879"/>
                <a:ext cx="2456076" cy="1493891"/>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bg2">
                        <a:lumMod val="90000"/>
                      </a:schemeClr>
                    </a:solidFill>
                  </a:rPr>
                  <a:t>Waste</a:t>
                </a:r>
              </a:p>
            </p:txBody>
          </p:sp>
          <p:sp>
            <p:nvSpPr>
              <p:cNvPr id="48" name="47 Rectángulo"/>
              <p:cNvSpPr/>
              <p:nvPr/>
            </p:nvSpPr>
            <p:spPr>
              <a:xfrm>
                <a:off x="4121198" y="1697057"/>
                <a:ext cx="2235394" cy="246071"/>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Waste sources</a:t>
                </a:r>
              </a:p>
            </p:txBody>
          </p:sp>
          <p:sp>
            <p:nvSpPr>
              <p:cNvPr id="97" name="96 Rectángulo"/>
              <p:cNvSpPr/>
              <p:nvPr/>
            </p:nvSpPr>
            <p:spPr>
              <a:xfrm>
                <a:off x="4124373" y="2025680"/>
                <a:ext cx="2229043" cy="255597"/>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Composition and properties</a:t>
                </a:r>
              </a:p>
            </p:txBody>
          </p:sp>
          <p:sp>
            <p:nvSpPr>
              <p:cNvPr id="99" name="98 Rectángulo"/>
              <p:cNvSpPr/>
              <p:nvPr/>
            </p:nvSpPr>
            <p:spPr>
              <a:xfrm>
                <a:off x="4133899" y="2363830"/>
                <a:ext cx="2209992" cy="284172"/>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Evolution in time</a:t>
                </a:r>
              </a:p>
            </p:txBody>
          </p:sp>
        </p:grpSp>
        <p:grpSp>
          <p:nvGrpSpPr>
            <p:cNvPr id="20489" name="35 Grupo"/>
            <p:cNvGrpSpPr>
              <a:grpSpLocks/>
            </p:cNvGrpSpPr>
            <p:nvPr/>
          </p:nvGrpSpPr>
          <p:grpSpPr bwMode="auto">
            <a:xfrm>
              <a:off x="935206" y="1285874"/>
              <a:ext cx="1331744" cy="1494000"/>
              <a:chOff x="935206" y="1285874"/>
              <a:chExt cx="1331744" cy="1494000"/>
            </a:xfrm>
          </p:grpSpPr>
          <p:sp>
            <p:nvSpPr>
              <p:cNvPr id="43" name="42 Rectángulo"/>
              <p:cNvSpPr/>
              <p:nvPr/>
            </p:nvSpPr>
            <p:spPr>
              <a:xfrm>
                <a:off x="934809" y="1285879"/>
                <a:ext cx="1332027" cy="1493891"/>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bg2">
                        <a:lumMod val="90000"/>
                      </a:schemeClr>
                    </a:solidFill>
                  </a:rPr>
                  <a:t>Terrain</a:t>
                </a:r>
              </a:p>
            </p:txBody>
          </p:sp>
          <p:sp>
            <p:nvSpPr>
              <p:cNvPr id="100" name="99 Rectángulo"/>
              <p:cNvSpPr/>
              <p:nvPr/>
            </p:nvSpPr>
            <p:spPr>
              <a:xfrm>
                <a:off x="1038005" y="1684356"/>
                <a:ext cx="1095470" cy="268297"/>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Elevations</a:t>
                </a:r>
              </a:p>
            </p:txBody>
          </p:sp>
          <p:sp>
            <p:nvSpPr>
              <p:cNvPr id="101" name="100 Rectángulo"/>
              <p:cNvSpPr/>
              <p:nvPr/>
            </p:nvSpPr>
            <p:spPr>
              <a:xfrm>
                <a:off x="1038005" y="2027268"/>
                <a:ext cx="1104995" cy="296873"/>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Properties</a:t>
                </a:r>
              </a:p>
            </p:txBody>
          </p:sp>
        </p:grpSp>
        <p:grpSp>
          <p:nvGrpSpPr>
            <p:cNvPr id="20490" name="36 Grupo"/>
            <p:cNvGrpSpPr>
              <a:grpSpLocks/>
            </p:cNvGrpSpPr>
            <p:nvPr/>
          </p:nvGrpSpPr>
          <p:grpSpPr bwMode="auto">
            <a:xfrm>
              <a:off x="2360195" y="1285874"/>
              <a:ext cx="1541294" cy="1494000"/>
              <a:chOff x="2360195" y="1285874"/>
              <a:chExt cx="1541294" cy="1494000"/>
            </a:xfrm>
          </p:grpSpPr>
          <p:sp>
            <p:nvSpPr>
              <p:cNvPr id="94" name="93 Rectángulo"/>
              <p:cNvSpPr/>
              <p:nvPr/>
            </p:nvSpPr>
            <p:spPr>
              <a:xfrm>
                <a:off x="2360508" y="1285879"/>
                <a:ext cx="1541596" cy="1493891"/>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bg2">
                        <a:lumMod val="90000"/>
                      </a:schemeClr>
                    </a:solidFill>
                  </a:rPr>
                  <a:t>Meteorology</a:t>
                </a:r>
              </a:p>
            </p:txBody>
          </p:sp>
          <p:sp>
            <p:nvSpPr>
              <p:cNvPr id="55" name="54 Rectángulo"/>
              <p:cNvSpPr/>
              <p:nvPr/>
            </p:nvSpPr>
            <p:spPr>
              <a:xfrm>
                <a:off x="2433539" y="1693881"/>
                <a:ext cx="1368544" cy="268297"/>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Precipitation</a:t>
                </a:r>
              </a:p>
            </p:txBody>
          </p:sp>
          <p:sp>
            <p:nvSpPr>
              <p:cNvPr id="102" name="101 Rectángulo"/>
              <p:cNvSpPr/>
              <p:nvPr/>
            </p:nvSpPr>
            <p:spPr>
              <a:xfrm>
                <a:off x="2433539" y="2030443"/>
                <a:ext cx="1368544" cy="266709"/>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Humidity</a:t>
                </a:r>
              </a:p>
            </p:txBody>
          </p:sp>
          <p:sp>
            <p:nvSpPr>
              <p:cNvPr id="103" name="102 Rectángulo"/>
              <p:cNvSpPr/>
              <p:nvPr/>
            </p:nvSpPr>
            <p:spPr>
              <a:xfrm>
                <a:off x="2433539" y="2365417"/>
                <a:ext cx="1368544" cy="268298"/>
              </a:xfrm>
              <a:prstGeom prst="rect">
                <a:avLst/>
              </a:prstGeom>
              <a:gradFill>
                <a:gsLst>
                  <a:gs pos="0">
                    <a:schemeClr val="bg2">
                      <a:alpha val="40000"/>
                    </a:schemeClr>
                  </a:gs>
                  <a:gs pos="50000">
                    <a:schemeClr val="bg2">
                      <a:lumMod val="50000"/>
                      <a:alpha val="30000"/>
                    </a:schemeClr>
                  </a:gs>
                  <a:gs pos="100000">
                    <a:schemeClr val="bg2">
                      <a:alpha val="40000"/>
                    </a:schemeClr>
                  </a:gs>
                </a:gsLst>
                <a:lin ang="189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Temperature</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spc="-150"/>
              <a:t>Aspects evaluated in the landfill</a:t>
            </a:r>
          </a:p>
        </p:txBody>
      </p:sp>
      <p:pic>
        <p:nvPicPr>
          <p:cNvPr id="4" name="3 Imagen" descr="EntornoMultidocumento.jpg"/>
          <p:cNvPicPr>
            <a:picLocks noChangeAspect="1"/>
          </p:cNvPicPr>
          <p:nvPr/>
        </p:nvPicPr>
        <p:blipFill>
          <a:blip r:embed="rId3" cstate="print"/>
          <a:stretch>
            <a:fillRect/>
          </a:stretch>
        </p:blipFill>
        <p:spPr>
          <a:xfrm>
            <a:off x="133350" y="2371726"/>
            <a:ext cx="3629025" cy="2221442"/>
          </a:xfrm>
          <a:prstGeom prst="rect">
            <a:avLst/>
          </a:prstGeom>
          <a:solidFill>
            <a:srgbClr val="FFFFFF">
              <a:shade val="85000"/>
            </a:srgbClr>
          </a:solidFill>
          <a:effectLst>
            <a:reflection blurRad="6350" stA="50000" endA="300" endPos="38500" dist="50800" dir="5400000" sy="-100000" algn="bl" rotWithShape="0"/>
          </a:effectLst>
          <a:scene3d>
            <a:camera prst="perspectiveContrastingRightFacing" fov="2700000"/>
            <a:lightRig rig="threePt" dir="t"/>
          </a:scene3d>
        </p:spPr>
      </p:pic>
      <p:sp>
        <p:nvSpPr>
          <p:cNvPr id="5" name="Text Placeholder 14"/>
          <p:cNvSpPr>
            <a:spLocks noGrp="1"/>
          </p:cNvSpPr>
          <p:nvPr>
            <p:ph type="body" sz="quarter" idx="4294967295"/>
          </p:nvPr>
        </p:nvSpPr>
        <p:spPr>
          <a:xfrm>
            <a:off x="3767138" y="2117725"/>
            <a:ext cx="5137150" cy="2154238"/>
          </a:xfrm>
        </p:spPr>
        <p:txBody>
          <a:bodyPr/>
          <a:lstStyle/>
          <a:p>
            <a:pPr marL="236538" indent="-236538" eaLnBrk="1" hangingPunct="1">
              <a:lnSpc>
                <a:spcPct val="100000"/>
              </a:lnSpc>
              <a:spcBef>
                <a:spcPct val="0"/>
              </a:spcBef>
              <a:spcAft>
                <a:spcPts val="600"/>
              </a:spcAft>
              <a:buClr>
                <a:schemeClr val="bg2"/>
              </a:buClr>
              <a:buFont typeface="Arial" panose="020B0604020202020204" pitchFamily="34" charset="0"/>
              <a:buNone/>
            </a:pPr>
            <a:r>
              <a:rPr lang="en-US" altLang="es-ES" sz="2400">
                <a:solidFill>
                  <a:schemeClr val="bg2"/>
                </a:solidFill>
              </a:rPr>
              <a:t>Development and operation</a:t>
            </a:r>
          </a:p>
          <a:p>
            <a:pPr marL="236538" indent="-236538" eaLnBrk="1" hangingPunct="1">
              <a:lnSpc>
                <a:spcPct val="100000"/>
              </a:lnSpc>
              <a:spcBef>
                <a:spcPct val="0"/>
              </a:spcBef>
              <a:spcAft>
                <a:spcPts val="600"/>
              </a:spcAft>
              <a:buClr>
                <a:schemeClr val="bg2"/>
              </a:buClr>
              <a:buFont typeface="Arial" panose="020B0604020202020204" pitchFamily="34" charset="0"/>
              <a:buNone/>
            </a:pPr>
            <a:r>
              <a:rPr lang="en-US" altLang="es-ES" sz="2400">
                <a:solidFill>
                  <a:schemeClr val="bg2"/>
                </a:solidFill>
              </a:rPr>
              <a:t>Pollution: leachate and landfill gas</a:t>
            </a:r>
          </a:p>
          <a:p>
            <a:pPr marL="236538" indent="-236538" eaLnBrk="1" hangingPunct="1">
              <a:lnSpc>
                <a:spcPct val="100000"/>
              </a:lnSpc>
              <a:spcBef>
                <a:spcPct val="0"/>
              </a:spcBef>
              <a:spcAft>
                <a:spcPts val="600"/>
              </a:spcAft>
              <a:buClr>
                <a:schemeClr val="bg2"/>
              </a:buClr>
              <a:buFont typeface="Arial" panose="020B0604020202020204" pitchFamily="34" charset="0"/>
              <a:buNone/>
            </a:pPr>
            <a:r>
              <a:rPr lang="en-US" altLang="es-ES" sz="2400">
                <a:solidFill>
                  <a:schemeClr val="bg2"/>
                </a:solidFill>
              </a:rPr>
              <a:t>Energy potential</a:t>
            </a:r>
          </a:p>
          <a:p>
            <a:pPr marL="236538" indent="-236538" eaLnBrk="1" hangingPunct="1">
              <a:lnSpc>
                <a:spcPct val="100000"/>
              </a:lnSpc>
              <a:spcBef>
                <a:spcPct val="0"/>
              </a:spcBef>
              <a:spcAft>
                <a:spcPts val="600"/>
              </a:spcAft>
              <a:buClr>
                <a:schemeClr val="bg2"/>
              </a:buClr>
              <a:buFont typeface="Arial" panose="020B0604020202020204" pitchFamily="34" charset="0"/>
              <a:buNone/>
            </a:pPr>
            <a:r>
              <a:rPr lang="en-US" altLang="es-ES" sz="2400">
                <a:solidFill>
                  <a:schemeClr val="bg2"/>
                </a:solidFill>
              </a:rPr>
              <a:t>Settlement</a:t>
            </a:r>
          </a:p>
          <a:p>
            <a:pPr marL="236538" indent="-236538" eaLnBrk="1" hangingPunct="1">
              <a:lnSpc>
                <a:spcPct val="100000"/>
              </a:lnSpc>
              <a:spcBef>
                <a:spcPct val="0"/>
              </a:spcBef>
              <a:spcAft>
                <a:spcPts val="600"/>
              </a:spcAft>
              <a:buClr>
                <a:schemeClr val="bg2"/>
              </a:buClr>
              <a:buFont typeface="Arial" panose="020B0604020202020204" pitchFamily="34" charset="0"/>
              <a:buNone/>
            </a:pPr>
            <a:r>
              <a:rPr lang="en-US" altLang="es-ES" sz="2400">
                <a:solidFill>
                  <a:schemeClr val="bg2"/>
                </a:solidFill>
              </a:rPr>
              <a:t>Aftercare requirements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r>
              <a:rPr lang="en-US" dirty="0"/>
              <a:t>Historical development</a:t>
            </a:r>
          </a:p>
        </p:txBody>
      </p:sp>
      <p:sp>
        <p:nvSpPr>
          <p:cNvPr id="7" name="6 Marcador de texto"/>
          <p:cNvSpPr>
            <a:spLocks noGrp="1"/>
          </p:cNvSpPr>
          <p:nvPr>
            <p:ph type="body" idx="1"/>
          </p:nvPr>
        </p:nvSpPr>
        <p:spPr>
          <a:xfrm>
            <a:off x="371475" y="3867150"/>
            <a:ext cx="8582025" cy="2216150"/>
          </a:xfrm>
        </p:spPr>
        <p:txBody>
          <a:bodyPr/>
          <a:lstStyle/>
          <a:p>
            <a:pPr>
              <a:defRPr/>
            </a:pPr>
            <a:r>
              <a:rPr lang="en-US" sz="2000" dirty="0"/>
              <a:t>Environmental Agency of the Cantabria Government</a:t>
            </a:r>
          </a:p>
          <a:p>
            <a:pPr>
              <a:defRPr/>
            </a:pPr>
            <a:r>
              <a:rPr lang="en-US" sz="2000" dirty="0"/>
              <a:t>Spanish Environmental Ministry (Project PNMA-PMICDIT 2000/032)</a:t>
            </a:r>
          </a:p>
          <a:p>
            <a:pPr>
              <a:defRPr/>
            </a:pPr>
            <a:r>
              <a:rPr lang="en-US" sz="2000" dirty="0"/>
              <a:t>Companies</a:t>
            </a:r>
          </a:p>
          <a:p>
            <a:pPr>
              <a:defRPr/>
            </a:pPr>
            <a:r>
              <a:rPr lang="en-US" sz="2000" dirty="0"/>
              <a:t>Local authorities</a:t>
            </a:r>
          </a:p>
          <a:p>
            <a:pPr>
              <a:defRPr/>
            </a:pPr>
            <a:r>
              <a:rPr lang="en-US" sz="2000" dirty="0"/>
              <a:t>Other research groups</a:t>
            </a:r>
          </a:p>
          <a:p>
            <a:pPr>
              <a:defRPr/>
            </a:pPr>
            <a:r>
              <a:rPr lang="en-US" sz="2000" dirty="0"/>
              <a:t>International Waste Working Group (IWWG) on Landfill </a:t>
            </a:r>
            <a:r>
              <a:rPr lang="en-US" sz="2000" dirty="0" err="1"/>
              <a:t>Modelling</a:t>
            </a:r>
            <a:endParaRPr lang="en-US" sz="2000" dirty="0"/>
          </a:p>
        </p:txBody>
      </p:sp>
      <p:graphicFrame>
        <p:nvGraphicFramePr>
          <p:cNvPr id="9" name="8 Diagrama"/>
          <p:cNvGraphicFramePr/>
          <p:nvPr/>
        </p:nvGraphicFramePr>
        <p:xfrm>
          <a:off x="504825" y="1139825"/>
          <a:ext cx="8172450" cy="253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50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grpId="0" nodeType="afterEffect">
                                  <p:stCondLst>
                                    <p:cond delay="50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dvAuto="500"/>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dirty="0"/>
              <a:t>Current technological platform</a:t>
            </a:r>
          </a:p>
        </p:txBody>
      </p:sp>
      <p:sp>
        <p:nvSpPr>
          <p:cNvPr id="3" name="2 Marcador de texto"/>
          <p:cNvSpPr>
            <a:spLocks noGrp="1"/>
          </p:cNvSpPr>
          <p:nvPr>
            <p:ph type="body" idx="1"/>
          </p:nvPr>
        </p:nvSpPr>
        <p:spPr>
          <a:xfrm>
            <a:off x="403225" y="1255713"/>
            <a:ext cx="8350250" cy="3582987"/>
          </a:xfrm>
        </p:spPr>
        <p:txBody>
          <a:bodyPr/>
          <a:lstStyle/>
          <a:p>
            <a:pPr>
              <a:defRPr/>
            </a:pPr>
            <a:r>
              <a:rPr lang="en-US" dirty="0"/>
              <a:t>Microsoft Windows operating systems</a:t>
            </a:r>
          </a:p>
          <a:p>
            <a:pPr>
              <a:defRPr/>
            </a:pPr>
            <a:r>
              <a:rPr lang="en-US" dirty="0" err="1"/>
              <a:t>SQLServer</a:t>
            </a:r>
            <a:r>
              <a:rPr lang="en-US" dirty="0"/>
              <a:t> 2008 R2 relational databases</a:t>
            </a:r>
          </a:p>
          <a:p>
            <a:pPr>
              <a:defRPr/>
            </a:pPr>
            <a:r>
              <a:rPr lang="en-US" dirty="0"/>
              <a:t>Visual Studio 2010 development environment</a:t>
            </a:r>
          </a:p>
          <a:p>
            <a:pPr>
              <a:defRPr/>
            </a:pPr>
            <a:r>
              <a:rPr lang="en-US" dirty="0" err="1"/>
              <a:t>.Net</a:t>
            </a:r>
            <a:r>
              <a:rPr lang="en-US" dirty="0"/>
              <a:t> Framework 4.0 runtime platform</a:t>
            </a:r>
          </a:p>
          <a:p>
            <a:pPr>
              <a:defRPr/>
            </a:pPr>
            <a:r>
              <a:rPr lang="en-US" dirty="0"/>
              <a:t>WPF based visual interface</a:t>
            </a:r>
          </a:p>
          <a:p>
            <a:pPr>
              <a:defRPr/>
            </a:pPr>
            <a:r>
              <a:rPr lang="en-US" dirty="0"/>
              <a:t>Agile methodologies with unit testing</a:t>
            </a:r>
          </a:p>
          <a:p>
            <a:pPr>
              <a:defRPr/>
            </a:pPr>
            <a:r>
              <a:rPr lang="en-US" dirty="0"/>
              <a:t>Altamira supercomputer ready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ctrTitle"/>
          </p:nvPr>
        </p:nvSpPr>
        <p:spPr>
          <a:xfrm>
            <a:off x="71438" y="2857500"/>
            <a:ext cx="7772400" cy="1071563"/>
          </a:xfrm>
        </p:spPr>
        <p:txBody>
          <a:bodyPr/>
          <a:lstStyle/>
          <a:p>
            <a:pPr eaLnBrk="1" hangingPunct="1"/>
            <a:r>
              <a:rPr lang="en-US" altLang="es-ES">
                <a:hlinkClick r:id="rId3" action="ppaction://program"/>
              </a:rPr>
              <a:t>A walk through Moduelo</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t>Application cases</a:t>
            </a:r>
          </a:p>
        </p:txBody>
      </p:sp>
      <p:grpSp>
        <p:nvGrpSpPr>
          <p:cNvPr id="3" name="15 Grupo"/>
          <p:cNvGrpSpPr>
            <a:grpSpLocks/>
          </p:cNvGrpSpPr>
          <p:nvPr/>
        </p:nvGrpSpPr>
        <p:grpSpPr bwMode="auto">
          <a:xfrm>
            <a:off x="2098675" y="1654175"/>
            <a:ext cx="2441575" cy="1833563"/>
            <a:chOff x="723617" y="1693304"/>
            <a:chExt cx="2442857" cy="1833334"/>
          </a:xfrm>
        </p:grpSpPr>
        <p:pic>
          <p:nvPicPr>
            <p:cNvPr id="25613" name="Picture 10" descr="browserfra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617" y="1693304"/>
              <a:ext cx="2442857" cy="18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p:nvPr/>
          </p:nvSpPr>
          <p:spPr bwMode="auto">
            <a:xfrm>
              <a:off x="1049226" y="2428225"/>
              <a:ext cx="1607394" cy="400000"/>
            </a:xfrm>
            <a:prstGeom prst="rect">
              <a:avLst/>
            </a:prstGeom>
            <a:noFill/>
            <a:effectLst>
              <a:outerShdw blurRad="50800" dist="38100" dir="2700000" algn="tl" rotWithShape="0">
                <a:prstClr val="black">
                  <a:alpha val="40000"/>
                </a:prstClr>
              </a:outerShdw>
            </a:effectLst>
          </p:spPr>
          <p:txBody>
            <a:bodyPr anchor="ctr">
              <a:spAutoFit/>
            </a:bodyPr>
            <a:lstStyle/>
            <a:p>
              <a:pPr algn="ctr">
                <a:defRPr/>
              </a:pPr>
              <a:r>
                <a:rPr lang="en-US" sz="2000" dirty="0">
                  <a:latin typeface="Segoe Light" pitchFamily="34" charset="0"/>
                  <a:cs typeface="+mn-cs"/>
                </a:rPr>
                <a:t>Design</a:t>
              </a:r>
            </a:p>
          </p:txBody>
        </p:sp>
      </p:grpSp>
      <p:grpSp>
        <p:nvGrpSpPr>
          <p:cNvPr id="6" name="16 Grupo"/>
          <p:cNvGrpSpPr>
            <a:grpSpLocks/>
          </p:cNvGrpSpPr>
          <p:nvPr/>
        </p:nvGrpSpPr>
        <p:grpSpPr bwMode="auto">
          <a:xfrm>
            <a:off x="4572000" y="1654175"/>
            <a:ext cx="2443163" cy="1833563"/>
            <a:chOff x="3198327" y="1693304"/>
            <a:chExt cx="2442857" cy="1833334"/>
          </a:xfrm>
        </p:grpSpPr>
        <p:pic>
          <p:nvPicPr>
            <p:cNvPr id="25611" name="Picture 10" descr="browserfra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327" y="1693304"/>
              <a:ext cx="2442857" cy="18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p:nvPr/>
          </p:nvSpPr>
          <p:spPr bwMode="auto">
            <a:xfrm>
              <a:off x="3531660" y="2464733"/>
              <a:ext cx="1742857" cy="400000"/>
            </a:xfrm>
            <a:prstGeom prst="rect">
              <a:avLst/>
            </a:prstGeom>
            <a:noFill/>
            <a:effectLst>
              <a:outerShdw blurRad="50800" dist="38100" dir="2700000" algn="tl" rotWithShape="0">
                <a:prstClr val="black">
                  <a:alpha val="40000"/>
                </a:prstClr>
              </a:outerShdw>
            </a:effectLst>
          </p:spPr>
          <p:txBody>
            <a:bodyPr anchor="ctr">
              <a:spAutoFit/>
            </a:bodyPr>
            <a:lstStyle/>
            <a:p>
              <a:pPr algn="ctr">
                <a:defRPr/>
              </a:pPr>
              <a:r>
                <a:rPr lang="en-US" sz="2000" dirty="0">
                  <a:latin typeface="Segoe Light" pitchFamily="34" charset="0"/>
                  <a:cs typeface="+mn-cs"/>
                </a:rPr>
                <a:t>Planning</a:t>
              </a:r>
            </a:p>
          </p:txBody>
        </p:sp>
      </p:grpSp>
      <p:grpSp>
        <p:nvGrpSpPr>
          <p:cNvPr id="9" name="18 Grupo"/>
          <p:cNvGrpSpPr>
            <a:grpSpLocks/>
          </p:cNvGrpSpPr>
          <p:nvPr/>
        </p:nvGrpSpPr>
        <p:grpSpPr bwMode="auto">
          <a:xfrm>
            <a:off x="2098675" y="3505200"/>
            <a:ext cx="2441575" cy="1833563"/>
            <a:chOff x="723617" y="3543939"/>
            <a:chExt cx="2442857" cy="1833334"/>
          </a:xfrm>
        </p:grpSpPr>
        <p:pic>
          <p:nvPicPr>
            <p:cNvPr id="25609" name="Picture 10" descr="browserfra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617" y="3543939"/>
              <a:ext cx="2442857" cy="18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bwMode="auto">
            <a:xfrm>
              <a:off x="1128643" y="4337590"/>
              <a:ext cx="1686810" cy="400000"/>
            </a:xfrm>
            <a:prstGeom prst="rect">
              <a:avLst/>
            </a:prstGeom>
            <a:noFill/>
            <a:effectLst>
              <a:outerShdw blurRad="50800" dist="38100" dir="2700000" algn="tl" rotWithShape="0">
                <a:prstClr val="black">
                  <a:alpha val="40000"/>
                </a:prstClr>
              </a:outerShdw>
            </a:effectLst>
          </p:spPr>
          <p:txBody>
            <a:bodyPr anchor="ctr">
              <a:spAutoFit/>
            </a:bodyPr>
            <a:lstStyle/>
            <a:p>
              <a:pPr algn="ctr">
                <a:defRPr/>
              </a:pPr>
              <a:r>
                <a:rPr lang="en-US" sz="2000" dirty="0">
                  <a:latin typeface="Segoe Light" pitchFamily="34" charset="0"/>
                  <a:cs typeface="+mn-cs"/>
                </a:rPr>
                <a:t>Diagnosis</a:t>
              </a:r>
            </a:p>
          </p:txBody>
        </p:sp>
      </p:grpSp>
      <p:grpSp>
        <p:nvGrpSpPr>
          <p:cNvPr id="12" name="19 Grupo"/>
          <p:cNvGrpSpPr>
            <a:grpSpLocks/>
          </p:cNvGrpSpPr>
          <p:nvPr/>
        </p:nvGrpSpPr>
        <p:grpSpPr bwMode="auto">
          <a:xfrm>
            <a:off x="4572000" y="3505200"/>
            <a:ext cx="2443163" cy="1833563"/>
            <a:chOff x="3198327" y="3543939"/>
            <a:chExt cx="2442857" cy="1833334"/>
          </a:xfrm>
        </p:grpSpPr>
        <p:pic>
          <p:nvPicPr>
            <p:cNvPr id="25607" name="Picture 10" descr="browserfra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327" y="3543939"/>
              <a:ext cx="2442857" cy="18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3526899" y="4220130"/>
              <a:ext cx="1792063" cy="707937"/>
            </a:xfrm>
            <a:prstGeom prst="rect">
              <a:avLst/>
            </a:prstGeom>
            <a:noFill/>
            <a:effectLst>
              <a:outerShdw blurRad="50800" dist="38100" dir="2700000" algn="tl" rotWithShape="0">
                <a:prstClr val="black">
                  <a:alpha val="40000"/>
                </a:prstClr>
              </a:outerShdw>
            </a:effectLst>
          </p:spPr>
          <p:txBody>
            <a:bodyPr anchor="ctr">
              <a:spAutoFit/>
            </a:bodyPr>
            <a:lstStyle/>
            <a:p>
              <a:pPr algn="ctr">
                <a:defRPr/>
              </a:pPr>
              <a:r>
                <a:rPr lang="en-US" sz="2000" dirty="0">
                  <a:latin typeface="Segoe Light" pitchFamily="34" charset="0"/>
                  <a:cs typeface="+mn-cs"/>
                </a:rPr>
                <a:t>Monitoring and control</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plicacionDiseñoImagen.jpg"/>
          <p:cNvPicPr>
            <a:picLocks noChangeAspect="1"/>
          </p:cNvPicPr>
          <p:nvPr/>
        </p:nvPicPr>
        <p:blipFill>
          <a:blip r:embed="rId3"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387350" y="227013"/>
            <a:ext cx="8489950" cy="701675"/>
          </a:xfrm>
        </p:spPr>
        <p:txBody>
          <a:bodyPr/>
          <a:lstStyle/>
          <a:p>
            <a:pPr>
              <a:defRPr/>
            </a:pPr>
            <a:r>
              <a:rPr lang="en-US" dirty="0"/>
              <a:t>Application to landfill design</a:t>
            </a:r>
          </a:p>
        </p:txBody>
      </p:sp>
      <p:sp>
        <p:nvSpPr>
          <p:cNvPr id="3" name="2 Marcador de texto"/>
          <p:cNvSpPr>
            <a:spLocks noGrp="1"/>
          </p:cNvSpPr>
          <p:nvPr>
            <p:ph type="body" idx="1"/>
          </p:nvPr>
        </p:nvSpPr>
        <p:spPr>
          <a:xfrm>
            <a:off x="403225" y="1255713"/>
            <a:ext cx="8350250" cy="2174875"/>
          </a:xfrm>
        </p:spPr>
        <p:txBody>
          <a:bodyPr/>
          <a:lstStyle/>
          <a:p>
            <a:r>
              <a:rPr lang="en-US" altLang="es-ES"/>
              <a:t>Objective: Design of a closure strategy to minimize the landfill aftercare period</a:t>
            </a:r>
          </a:p>
          <a:p>
            <a:pPr lvl="1"/>
            <a:r>
              <a:rPr lang="en-US" altLang="es-ES"/>
              <a:t>Classic closure with clay</a:t>
            </a:r>
          </a:p>
          <a:p>
            <a:pPr lvl="1"/>
            <a:r>
              <a:rPr lang="en-US" altLang="es-ES"/>
              <a:t>Closure with HDPE liner</a:t>
            </a:r>
          </a:p>
          <a:p>
            <a:pPr lvl="1"/>
            <a:r>
              <a:rPr lang="en-US" altLang="es-ES"/>
              <a:t>Leachate recirculation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plicacionDiseñoImagen.jpg"/>
          <p:cNvPicPr>
            <a:picLocks noChangeAspect="1"/>
          </p:cNvPicPr>
          <p:nvPr/>
        </p:nvPicPr>
        <p:blipFill>
          <a:blip r:embed="rId3" cstate="print"/>
          <a:stretch>
            <a:fillRect/>
          </a:stretch>
        </p:blipFill>
        <p:spPr>
          <a:xfrm>
            <a:off x="0" y="0"/>
            <a:ext cx="9143999"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387350" y="227013"/>
            <a:ext cx="8489950" cy="701675"/>
          </a:xfrm>
        </p:spPr>
        <p:txBody>
          <a:bodyPr/>
          <a:lstStyle/>
          <a:p>
            <a:pPr>
              <a:defRPr/>
            </a:pPr>
            <a:r>
              <a:rPr lang="en-US" dirty="0"/>
              <a:t>Application to landfill design</a:t>
            </a:r>
          </a:p>
        </p:txBody>
      </p:sp>
      <p:pic>
        <p:nvPicPr>
          <p:cNvPr id="7" name="6 Imagen" descr="AplicacionDiseñoGrafico.wmf"/>
          <p:cNvPicPr>
            <a:picLocks noChangeAspect="1"/>
          </p:cNvPicPr>
          <p:nvPr/>
        </p:nvPicPr>
        <p:blipFill>
          <a:blip r:embed="rId4" cstate="print"/>
          <a:stretch>
            <a:fillRect/>
          </a:stretch>
        </p:blipFill>
        <p:spPr>
          <a:xfrm>
            <a:off x="366712" y="3486150"/>
            <a:ext cx="5781675" cy="3000375"/>
          </a:xfrm>
          <a:prstGeom prst="rect">
            <a:avLst/>
          </a:prstGeom>
          <a:effectLst>
            <a:glow rad="228600">
              <a:schemeClr val="accent5">
                <a:satMod val="175000"/>
                <a:alpha val="40000"/>
              </a:schemeClr>
            </a:glo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olhis 16x9">
  <a:themeElements>
    <a:clrScheme name="Custom 25">
      <a:dk1>
        <a:srgbClr val="000000"/>
      </a:dk1>
      <a:lt1>
        <a:srgbClr val="FFFFFF"/>
      </a:lt1>
      <a:dk2>
        <a:srgbClr val="9CF008"/>
      </a:dk2>
      <a:lt2>
        <a:srgbClr val="125CA7"/>
      </a:lt2>
      <a:accent1>
        <a:srgbClr val="BFE7F7"/>
      </a:accent1>
      <a:accent2>
        <a:srgbClr val="54B0E2"/>
      </a:accent2>
      <a:accent3>
        <a:srgbClr val="E8E8E2"/>
      </a:accent3>
      <a:accent4>
        <a:srgbClr val="9CF008"/>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Eolhis Blue">
  <a:themeElements>
    <a:clrScheme name="Webcasts Exchange 2007 1">
      <a:dk1>
        <a:srgbClr val="000000"/>
      </a:dk1>
      <a:lt1>
        <a:srgbClr val="FFFFFF"/>
      </a:lt1>
      <a:dk2>
        <a:srgbClr val="173373"/>
      </a:dk2>
      <a:lt2>
        <a:srgbClr val="F3C031"/>
      </a:lt2>
      <a:accent1>
        <a:srgbClr val="F7E993"/>
      </a:accent1>
      <a:accent2>
        <a:srgbClr val="66CC66"/>
      </a:accent2>
      <a:accent3>
        <a:srgbClr val="ABADBC"/>
      </a:accent3>
      <a:accent4>
        <a:srgbClr val="DADADA"/>
      </a:accent4>
      <a:accent5>
        <a:srgbClr val="FAF2C8"/>
      </a:accent5>
      <a:accent6>
        <a:srgbClr val="5CB95C"/>
      </a:accent6>
      <a:hlink>
        <a:srgbClr val="5E91E4"/>
      </a:hlink>
      <a:folHlink>
        <a:srgbClr val="F67E3C"/>
      </a:folHlink>
    </a:clrScheme>
    <a:fontScheme name="Webcasts Exchang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lg"/>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lg"/>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solidFill>
              <a:schemeClr val="tx1"/>
            </a:solidFill>
            <a:effectLst/>
            <a:latin typeface="Arial" pitchFamily="34" charset="0"/>
          </a:defRPr>
        </a:defPPr>
      </a:lstStyle>
    </a:lnDef>
  </a:objectDefaults>
  <a:extraClrSchemeLst>
    <a:extraClrScheme>
      <a:clrScheme name="Webcasts Exchange 2007 1">
        <a:dk1>
          <a:srgbClr val="000000"/>
        </a:dk1>
        <a:lt1>
          <a:srgbClr val="FFFFFF"/>
        </a:lt1>
        <a:dk2>
          <a:srgbClr val="173373"/>
        </a:dk2>
        <a:lt2>
          <a:srgbClr val="F3C031"/>
        </a:lt2>
        <a:accent1>
          <a:srgbClr val="F7E993"/>
        </a:accent1>
        <a:accent2>
          <a:srgbClr val="66CC66"/>
        </a:accent2>
        <a:accent3>
          <a:srgbClr val="ABADBC"/>
        </a:accent3>
        <a:accent4>
          <a:srgbClr val="DADADA"/>
        </a:accent4>
        <a:accent5>
          <a:srgbClr val="FAF2C8"/>
        </a:accent5>
        <a:accent6>
          <a:srgbClr val="5CB95C"/>
        </a:accent6>
        <a:hlink>
          <a:srgbClr val="5E91E4"/>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olhis Neutral">
  <a:themeElements>
    <a:clrScheme name="Personalizado 1">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Gray Segoe 4-3 template-template March-1-2007</Template>
  <TotalTime>15997</TotalTime>
  <Words>2030</Words>
  <Application>Microsoft Office PowerPoint</Application>
  <PresentationFormat>Presentación en pantalla (4:3)</PresentationFormat>
  <Paragraphs>145</Paragraphs>
  <Slides>16</Slides>
  <Notes>16</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16</vt:i4>
      </vt:variant>
    </vt:vector>
  </HeadingPairs>
  <TitlesOfParts>
    <vt:vector size="24" baseType="lpstr">
      <vt:lpstr>Arial</vt:lpstr>
      <vt:lpstr>Segoe Light</vt:lpstr>
      <vt:lpstr>Segoe</vt:lpstr>
      <vt:lpstr>Wingdings 2</vt:lpstr>
      <vt:lpstr>Calibri</vt:lpstr>
      <vt:lpstr>Eolhis 16x9</vt:lpstr>
      <vt:lpstr>Eolhis Blue</vt:lpstr>
      <vt:lpstr>Eolhis Neutral</vt:lpstr>
      <vt:lpstr>Moduelo</vt:lpstr>
      <vt:lpstr>General structure of the model</vt:lpstr>
      <vt:lpstr>Aspects evaluated in the landfill</vt:lpstr>
      <vt:lpstr>Historical development</vt:lpstr>
      <vt:lpstr>Current technological platform</vt:lpstr>
      <vt:lpstr>A walk through Moduelo</vt:lpstr>
      <vt:lpstr>Application cases</vt:lpstr>
      <vt:lpstr>Application to landfill design</vt:lpstr>
      <vt:lpstr>Application to landfill design</vt:lpstr>
      <vt:lpstr>Application to landfill diagnosis</vt:lpstr>
      <vt:lpstr>Application to landfill diagnosis</vt:lpstr>
      <vt:lpstr>Application to waste management planning</vt:lpstr>
      <vt:lpstr>Waste management planning</vt:lpstr>
      <vt:lpstr>Application to monitoring</vt:lpstr>
      <vt:lpstr>Application to monitoring</vt:lpstr>
      <vt:lpstr>Moduelo 4.0</vt:lpstr>
    </vt:vector>
  </TitlesOfParts>
  <Manager>&lt;Content Manager Name Here&gt;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Eolhis KMS</dc:title>
  <dc:subject>La Fe</dc:subject>
  <dc:creator>Miguel Cuartas</dc:creator>
  <cp:keywords>Eolhis; Rainsoft</cp:keywords>
  <dc:description>Questions on Eolhis contact mcuartas@jet.es</dc:description>
  <cp:lastModifiedBy>Miguel Cuartas Hernández</cp:lastModifiedBy>
  <cp:revision>1038</cp:revision>
  <dcterms:created xsi:type="dcterms:W3CDTF">2007-03-26T23:39:06Z</dcterms:created>
  <dcterms:modified xsi:type="dcterms:W3CDTF">2016-11-27T10:24:42Z</dcterms:modified>
</cp:coreProperties>
</file>